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5763875" cy="22278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4" autoAdjust="0"/>
    <p:restoredTop sz="94742" autoAdjust="0"/>
  </p:normalViewPr>
  <p:slideViewPr>
    <p:cSldViewPr snapToGrid="0" snapToObjects="1">
      <p:cViewPr>
        <p:scale>
          <a:sx n="40" d="100"/>
          <a:sy n="40" d="100"/>
        </p:scale>
        <p:origin x="944" y="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C4748-CDCA-443E-99D4-482290B6EC4A}" type="datetimeFigureOut">
              <a:rPr lang="zh-TW" altLang="en-US" smtClean="0"/>
              <a:t>2023/12/7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B1F05-F8DA-4F71-8219-08E6438FAD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63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B1F05-F8DA-4F71-8219-08E6438FAD5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158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5" y="58182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AC33981-950F-D930-5D13-CED5A9D7E353}"/>
              </a:ext>
            </a:extLst>
          </p:cNvPr>
          <p:cNvSpPr/>
          <p:nvPr/>
        </p:nvSpPr>
        <p:spPr>
          <a:xfrm>
            <a:off x="2249946" y="1379621"/>
            <a:ext cx="7230938" cy="52939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1400" dirty="0" err="1">
                <a:solidFill>
                  <a:schemeClr val="tx1"/>
                </a:solidFill>
              </a:rPr>
              <a:t>mel</a:t>
            </a:r>
            <a:endParaRPr lang="en-US" altLang="zh-TW" sz="1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DA0ED6-C234-9D64-765F-B25386F8F006}"/>
              </a:ext>
            </a:extLst>
          </p:cNvPr>
          <p:cNvSpPr/>
          <p:nvPr/>
        </p:nvSpPr>
        <p:spPr>
          <a:xfrm>
            <a:off x="2249946" y="2302042"/>
            <a:ext cx="7230938" cy="52939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1400" dirty="0" err="1">
                <a:solidFill>
                  <a:schemeClr val="tx1"/>
                </a:solidFill>
              </a:rPr>
              <a:t>mel</a:t>
            </a:r>
            <a:endParaRPr lang="en-US" altLang="zh-TW" sz="1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B7BC36-1F79-AF8B-BB11-E23A259B291C}"/>
              </a:ext>
            </a:extLst>
          </p:cNvPr>
          <p:cNvSpPr/>
          <p:nvPr/>
        </p:nvSpPr>
        <p:spPr>
          <a:xfrm>
            <a:off x="2249946" y="3023937"/>
            <a:ext cx="7230938" cy="52939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1400" dirty="0" err="1">
                <a:solidFill>
                  <a:schemeClr val="tx1"/>
                </a:solidFill>
              </a:rPr>
              <a:t>mel</a:t>
            </a:r>
            <a:endParaRPr lang="en-US" altLang="zh-TW" sz="1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AB71D7-D90D-7502-9F5E-79AD78A13C00}"/>
              </a:ext>
            </a:extLst>
          </p:cNvPr>
          <p:cNvSpPr/>
          <p:nvPr/>
        </p:nvSpPr>
        <p:spPr>
          <a:xfrm>
            <a:off x="4475746" y="3930315"/>
            <a:ext cx="5005137" cy="52939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1400" dirty="0" err="1">
                <a:solidFill>
                  <a:schemeClr val="tx1"/>
                </a:solidFill>
              </a:rPr>
              <a:t>mel</a:t>
            </a:r>
            <a:endParaRPr lang="en-US" altLang="zh-TW" sz="1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578B14-D5C8-BA9D-81D2-9AC5396758D1}"/>
              </a:ext>
            </a:extLst>
          </p:cNvPr>
          <p:cNvSpPr/>
          <p:nvPr/>
        </p:nvSpPr>
        <p:spPr>
          <a:xfrm>
            <a:off x="4475745" y="4612105"/>
            <a:ext cx="5005137" cy="52939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1400" dirty="0" err="1">
                <a:solidFill>
                  <a:schemeClr val="tx1"/>
                </a:solidFill>
              </a:rPr>
              <a:t>mel</a:t>
            </a:r>
            <a:endParaRPr lang="en-US" altLang="zh-TW" sz="1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1087E7-3573-6AE6-B6CC-0F6E9BCB68B5}"/>
              </a:ext>
            </a:extLst>
          </p:cNvPr>
          <p:cNvSpPr/>
          <p:nvPr/>
        </p:nvSpPr>
        <p:spPr>
          <a:xfrm>
            <a:off x="2249947" y="3848761"/>
            <a:ext cx="2065380" cy="612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E27815-200C-1015-7A24-2A430ACA2BF2}"/>
              </a:ext>
            </a:extLst>
          </p:cNvPr>
          <p:cNvSpPr/>
          <p:nvPr/>
        </p:nvSpPr>
        <p:spPr>
          <a:xfrm>
            <a:off x="2249946" y="4570800"/>
            <a:ext cx="2065380" cy="612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4DA11C-88FD-55E5-E399-49A7809F6B67}"/>
              </a:ext>
            </a:extLst>
          </p:cNvPr>
          <p:cNvSpPr/>
          <p:nvPr/>
        </p:nvSpPr>
        <p:spPr>
          <a:xfrm>
            <a:off x="2249946" y="5292839"/>
            <a:ext cx="2065380" cy="612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5A2A53-8987-6DDD-B0D8-9D4869890E3A}"/>
              </a:ext>
            </a:extLst>
          </p:cNvPr>
          <p:cNvSpPr/>
          <p:nvPr/>
        </p:nvSpPr>
        <p:spPr>
          <a:xfrm>
            <a:off x="4475746" y="5292839"/>
            <a:ext cx="5005137" cy="612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78F8B6-7075-F417-AC82-26BAEF8BA788}"/>
              </a:ext>
            </a:extLst>
          </p:cNvPr>
          <p:cNvSpPr/>
          <p:nvPr/>
        </p:nvSpPr>
        <p:spPr>
          <a:xfrm>
            <a:off x="4475746" y="6056183"/>
            <a:ext cx="5005139" cy="612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B93D6F-DDA8-7AD0-2758-25BA4BCB5109}"/>
              </a:ext>
            </a:extLst>
          </p:cNvPr>
          <p:cNvSpPr/>
          <p:nvPr/>
        </p:nvSpPr>
        <p:spPr>
          <a:xfrm>
            <a:off x="2249947" y="6014878"/>
            <a:ext cx="2065380" cy="612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6F6AF2-765F-6FA5-165F-504D86F8BC02}"/>
              </a:ext>
            </a:extLst>
          </p:cNvPr>
          <p:cNvSpPr/>
          <p:nvPr/>
        </p:nvSpPr>
        <p:spPr>
          <a:xfrm>
            <a:off x="2249946" y="6769290"/>
            <a:ext cx="7230939" cy="612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269317-0AA7-DC97-9A81-F9CF7BAFDF2F}"/>
              </a:ext>
            </a:extLst>
          </p:cNvPr>
          <p:cNvSpPr/>
          <p:nvPr/>
        </p:nvSpPr>
        <p:spPr>
          <a:xfrm>
            <a:off x="2249947" y="7435326"/>
            <a:ext cx="7230939" cy="612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C6FFC7-2414-175F-F387-E65583F3845F}"/>
              </a:ext>
            </a:extLst>
          </p:cNvPr>
          <p:cNvSpPr/>
          <p:nvPr/>
        </p:nvSpPr>
        <p:spPr>
          <a:xfrm>
            <a:off x="10016287" y="10196983"/>
            <a:ext cx="514350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550B05-F8BD-F2CC-4F1E-54A86D68805F}"/>
              </a:ext>
            </a:extLst>
          </p:cNvPr>
          <p:cNvSpPr/>
          <p:nvPr/>
        </p:nvSpPr>
        <p:spPr>
          <a:xfrm>
            <a:off x="10016287" y="10965992"/>
            <a:ext cx="514350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DFF005A-4838-079A-3A03-2435EF9EF887}"/>
              </a:ext>
            </a:extLst>
          </p:cNvPr>
          <p:cNvSpPr/>
          <p:nvPr/>
        </p:nvSpPr>
        <p:spPr>
          <a:xfrm>
            <a:off x="15159788" y="6877326"/>
            <a:ext cx="34486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D60C63-334A-B737-1270-987079402F57}"/>
              </a:ext>
            </a:extLst>
          </p:cNvPr>
          <p:cNvSpPr/>
          <p:nvPr/>
        </p:nvSpPr>
        <p:spPr>
          <a:xfrm>
            <a:off x="15159788" y="7611599"/>
            <a:ext cx="34486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C9032E0-A783-1BC9-A1F3-948DB9F4884B}"/>
              </a:ext>
            </a:extLst>
          </p:cNvPr>
          <p:cNvSpPr/>
          <p:nvPr/>
        </p:nvSpPr>
        <p:spPr>
          <a:xfrm>
            <a:off x="1291910" y="18564003"/>
            <a:ext cx="841356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3744A9-5381-0A63-0B6C-66798BB622F1}"/>
              </a:ext>
            </a:extLst>
          </p:cNvPr>
          <p:cNvSpPr/>
          <p:nvPr/>
        </p:nvSpPr>
        <p:spPr>
          <a:xfrm>
            <a:off x="1291909" y="17790660"/>
            <a:ext cx="841356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1E32649-D529-7728-44BE-FF764D07C940}"/>
              </a:ext>
            </a:extLst>
          </p:cNvPr>
          <p:cNvSpPr/>
          <p:nvPr/>
        </p:nvSpPr>
        <p:spPr>
          <a:xfrm>
            <a:off x="10876547" y="19259866"/>
            <a:ext cx="391075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DA9506-2369-4F7C-B614-48F84C7B5FEB}"/>
              </a:ext>
            </a:extLst>
          </p:cNvPr>
          <p:cNvSpPr/>
          <p:nvPr/>
        </p:nvSpPr>
        <p:spPr>
          <a:xfrm>
            <a:off x="1883963" y="13059110"/>
            <a:ext cx="782150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14FF836-91EF-E3DC-B3F9-BD741595750F}"/>
              </a:ext>
            </a:extLst>
          </p:cNvPr>
          <p:cNvSpPr/>
          <p:nvPr/>
        </p:nvSpPr>
        <p:spPr>
          <a:xfrm>
            <a:off x="1883962" y="13820354"/>
            <a:ext cx="782150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E9E51BE-77FC-5710-D519-E4A616DEBF7E}"/>
              </a:ext>
            </a:extLst>
          </p:cNvPr>
          <p:cNvSpPr/>
          <p:nvPr/>
        </p:nvSpPr>
        <p:spPr>
          <a:xfrm>
            <a:off x="1883961" y="14884561"/>
            <a:ext cx="782150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5BFF8A9-7594-6B5E-DA8B-7EE61B6B31F1}"/>
              </a:ext>
            </a:extLst>
          </p:cNvPr>
          <p:cNvSpPr/>
          <p:nvPr/>
        </p:nvSpPr>
        <p:spPr>
          <a:xfrm>
            <a:off x="1883960" y="15729365"/>
            <a:ext cx="782150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D20BB7F-19FC-A529-E09E-DC4415088622}"/>
              </a:ext>
            </a:extLst>
          </p:cNvPr>
          <p:cNvSpPr/>
          <p:nvPr/>
        </p:nvSpPr>
        <p:spPr>
          <a:xfrm>
            <a:off x="1883965" y="16505446"/>
            <a:ext cx="275220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740AB97-549B-DBC0-843A-84A8943B2D6D}"/>
              </a:ext>
            </a:extLst>
          </p:cNvPr>
          <p:cNvSpPr/>
          <p:nvPr/>
        </p:nvSpPr>
        <p:spPr>
          <a:xfrm>
            <a:off x="1883960" y="17157993"/>
            <a:ext cx="275220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AD7EBC-BFC2-256E-5F59-7A4B634E1A78}"/>
              </a:ext>
            </a:extLst>
          </p:cNvPr>
          <p:cNvSpPr/>
          <p:nvPr/>
        </p:nvSpPr>
        <p:spPr>
          <a:xfrm>
            <a:off x="4700329" y="16362032"/>
            <a:ext cx="5005144" cy="612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4B54C74-43C4-1FC5-32BA-E56DBB870DC6}"/>
              </a:ext>
            </a:extLst>
          </p:cNvPr>
          <p:cNvSpPr/>
          <p:nvPr/>
        </p:nvSpPr>
        <p:spPr>
          <a:xfrm>
            <a:off x="4700329" y="17089246"/>
            <a:ext cx="1219208" cy="612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771245D-EB21-ECD2-2853-5A40435E14B6}"/>
              </a:ext>
            </a:extLst>
          </p:cNvPr>
          <p:cNvSpPr/>
          <p:nvPr/>
        </p:nvSpPr>
        <p:spPr>
          <a:xfrm>
            <a:off x="10016288" y="12295766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50D4CF6-8E67-587C-A794-75D689CA29FE}"/>
              </a:ext>
            </a:extLst>
          </p:cNvPr>
          <p:cNvSpPr/>
          <p:nvPr/>
        </p:nvSpPr>
        <p:spPr>
          <a:xfrm>
            <a:off x="10016287" y="12990217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2581206-FAC3-2540-1273-D10D59D2C73A}"/>
              </a:ext>
            </a:extLst>
          </p:cNvPr>
          <p:cNvSpPr/>
          <p:nvPr/>
        </p:nvSpPr>
        <p:spPr>
          <a:xfrm>
            <a:off x="10016288" y="13704750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9864AC7-08AD-15A3-BDBD-80B0C80D4075}"/>
              </a:ext>
            </a:extLst>
          </p:cNvPr>
          <p:cNvSpPr/>
          <p:nvPr/>
        </p:nvSpPr>
        <p:spPr>
          <a:xfrm>
            <a:off x="10083462" y="15007173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F22FA33-6C4A-0F80-04B2-840449241252}"/>
              </a:ext>
            </a:extLst>
          </p:cNvPr>
          <p:cNvSpPr/>
          <p:nvPr/>
        </p:nvSpPr>
        <p:spPr>
          <a:xfrm>
            <a:off x="10083462" y="15717573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4F6C860-41F8-881E-446C-E554A9A10679}"/>
              </a:ext>
            </a:extLst>
          </p:cNvPr>
          <p:cNvSpPr/>
          <p:nvPr/>
        </p:nvSpPr>
        <p:spPr>
          <a:xfrm>
            <a:off x="10083462" y="16509777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52FC3C4-ACF6-DBE3-17AC-2D30EE40C873}"/>
              </a:ext>
            </a:extLst>
          </p:cNvPr>
          <p:cNvSpPr/>
          <p:nvPr/>
        </p:nvSpPr>
        <p:spPr>
          <a:xfrm>
            <a:off x="10083462" y="17301981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306E83E-C6ED-E3BD-16BE-DD59F62438BC}"/>
              </a:ext>
            </a:extLst>
          </p:cNvPr>
          <p:cNvSpPr/>
          <p:nvPr/>
        </p:nvSpPr>
        <p:spPr>
          <a:xfrm>
            <a:off x="10083462" y="17956161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10EE0A4-1AA1-1695-F80C-B507B0DE0BF1}"/>
              </a:ext>
            </a:extLst>
          </p:cNvPr>
          <p:cNvSpPr/>
          <p:nvPr/>
        </p:nvSpPr>
        <p:spPr>
          <a:xfrm>
            <a:off x="10089475" y="18554210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8EE2059-AD40-0C3D-1B25-83266826C574}"/>
              </a:ext>
            </a:extLst>
          </p:cNvPr>
          <p:cNvSpPr/>
          <p:nvPr/>
        </p:nvSpPr>
        <p:spPr>
          <a:xfrm>
            <a:off x="9544044" y="19296229"/>
            <a:ext cx="62464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0554B47-5070-710A-A5E0-1AF53CFEF4A8}"/>
              </a:ext>
            </a:extLst>
          </p:cNvPr>
          <p:cNvSpPr/>
          <p:nvPr/>
        </p:nvSpPr>
        <p:spPr>
          <a:xfrm>
            <a:off x="9544044" y="20010273"/>
            <a:ext cx="62464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D49C7A9-44C9-8E36-3A9E-5A96D4FEB19E}"/>
              </a:ext>
            </a:extLst>
          </p:cNvPr>
          <p:cNvSpPr/>
          <p:nvPr/>
        </p:nvSpPr>
        <p:spPr>
          <a:xfrm>
            <a:off x="2036364" y="12448166"/>
            <a:ext cx="782150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9F50A08-9165-A4BB-3E4F-5D694B95EC4C}"/>
              </a:ext>
            </a:extLst>
          </p:cNvPr>
          <p:cNvSpPr/>
          <p:nvPr/>
        </p:nvSpPr>
        <p:spPr>
          <a:xfrm>
            <a:off x="10876546" y="19914046"/>
            <a:ext cx="391075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FC9B852-8146-F13D-D278-EE9B5A18ABD9}"/>
              </a:ext>
            </a:extLst>
          </p:cNvPr>
          <p:cNvSpPr/>
          <p:nvPr/>
        </p:nvSpPr>
        <p:spPr>
          <a:xfrm>
            <a:off x="14357169" y="12269697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97F065F-B9D6-8E94-F1E6-0769292012C2}"/>
              </a:ext>
            </a:extLst>
          </p:cNvPr>
          <p:cNvSpPr/>
          <p:nvPr/>
        </p:nvSpPr>
        <p:spPr>
          <a:xfrm>
            <a:off x="14357168" y="12964148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7490B86-3B92-4ADB-7B81-7FD3C34ABDF0}"/>
              </a:ext>
            </a:extLst>
          </p:cNvPr>
          <p:cNvSpPr/>
          <p:nvPr/>
        </p:nvSpPr>
        <p:spPr>
          <a:xfrm>
            <a:off x="14357169" y="13678681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600742D-700A-9F15-E926-5C1CBBFDECB1}"/>
              </a:ext>
            </a:extLst>
          </p:cNvPr>
          <p:cNvSpPr/>
          <p:nvPr/>
        </p:nvSpPr>
        <p:spPr>
          <a:xfrm>
            <a:off x="14424343" y="14981104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E917B1A-7381-0381-DAEC-0D3CA195671A}"/>
              </a:ext>
            </a:extLst>
          </p:cNvPr>
          <p:cNvSpPr/>
          <p:nvPr/>
        </p:nvSpPr>
        <p:spPr>
          <a:xfrm>
            <a:off x="14424343" y="15691504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E57CF5F-4EC0-9BE6-B877-14C389444C6F}"/>
              </a:ext>
            </a:extLst>
          </p:cNvPr>
          <p:cNvSpPr/>
          <p:nvPr/>
        </p:nvSpPr>
        <p:spPr>
          <a:xfrm>
            <a:off x="14424343" y="16483708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0CB6CEC-C585-1B5D-36C8-B0E4EDEEC129}"/>
              </a:ext>
            </a:extLst>
          </p:cNvPr>
          <p:cNvSpPr/>
          <p:nvPr/>
        </p:nvSpPr>
        <p:spPr>
          <a:xfrm>
            <a:off x="14424343" y="17930092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8CEA7AC-3654-2583-57F4-5ADBDDE3F8C4}"/>
              </a:ext>
            </a:extLst>
          </p:cNvPr>
          <p:cNvSpPr/>
          <p:nvPr/>
        </p:nvSpPr>
        <p:spPr>
          <a:xfrm>
            <a:off x="14430356" y="18528141"/>
            <a:ext cx="860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C0EFDC-2874-4D5B-9683-F4D74FA8D9FD}"/>
              </a:ext>
            </a:extLst>
          </p:cNvPr>
          <p:cNvSpPr txBox="1"/>
          <p:nvPr/>
        </p:nvSpPr>
        <p:spPr>
          <a:xfrm>
            <a:off x="1967963" y="9459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C6A7BB8-85FD-4E70-ADAC-CCF656968E30}"/>
              </a:ext>
            </a:extLst>
          </p:cNvPr>
          <p:cNvSpPr txBox="1"/>
          <p:nvPr/>
        </p:nvSpPr>
        <p:spPr>
          <a:xfrm>
            <a:off x="9556185" y="10102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D2C917CC-133C-45F3-B7B0-E5C332ACBD28}"/>
              </a:ext>
            </a:extLst>
          </p:cNvPr>
          <p:cNvSpPr txBox="1"/>
          <p:nvPr/>
        </p:nvSpPr>
        <p:spPr>
          <a:xfrm>
            <a:off x="15217428" y="13085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81249C5-E424-4835-8513-8CD3C1EE3AAD}"/>
              </a:ext>
            </a:extLst>
          </p:cNvPr>
          <p:cNvSpPr txBox="1"/>
          <p:nvPr/>
        </p:nvSpPr>
        <p:spPr>
          <a:xfrm>
            <a:off x="887046" y="119003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D9812C5-B8B3-4F45-9EC0-D8C649C916C4}"/>
              </a:ext>
            </a:extLst>
          </p:cNvPr>
          <p:cNvSpPr txBox="1"/>
          <p:nvPr/>
        </p:nvSpPr>
        <p:spPr>
          <a:xfrm>
            <a:off x="15075251" y="119573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88</a:t>
            </a:r>
            <a:endParaRPr lang="zh-TW" alt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52C2B60-C994-49CF-9532-9C867115DD8E}"/>
              </a:ext>
            </a:extLst>
          </p:cNvPr>
          <p:cNvSpPr txBox="1"/>
          <p:nvPr/>
        </p:nvSpPr>
        <p:spPr>
          <a:xfrm>
            <a:off x="9499233" y="119741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70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394FC46-0D41-0C57-A495-D279FC395AD4}"/>
              </a:ext>
            </a:extLst>
          </p:cNvPr>
          <p:cNvSpPr/>
          <p:nvPr/>
        </p:nvSpPr>
        <p:spPr>
          <a:xfrm>
            <a:off x="1995236" y="1357783"/>
            <a:ext cx="379596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B5F3C6-2A53-6DDB-2724-AA093AB06A9D}"/>
              </a:ext>
            </a:extLst>
          </p:cNvPr>
          <p:cNvSpPr/>
          <p:nvPr/>
        </p:nvSpPr>
        <p:spPr>
          <a:xfrm>
            <a:off x="1995236" y="2068183"/>
            <a:ext cx="379596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10A70D-6369-C57D-DAAD-15081AE9B005}"/>
              </a:ext>
            </a:extLst>
          </p:cNvPr>
          <p:cNvSpPr/>
          <p:nvPr/>
        </p:nvSpPr>
        <p:spPr>
          <a:xfrm>
            <a:off x="1995236" y="2815703"/>
            <a:ext cx="379596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DA2794-7D5E-6695-5ACE-161C35D4A0E5}"/>
              </a:ext>
            </a:extLst>
          </p:cNvPr>
          <p:cNvSpPr/>
          <p:nvPr/>
        </p:nvSpPr>
        <p:spPr>
          <a:xfrm>
            <a:off x="3021930" y="12426836"/>
            <a:ext cx="122341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D37DC6-8B7B-5B67-17E4-C84B454E17CC}"/>
              </a:ext>
            </a:extLst>
          </p:cNvPr>
          <p:cNvSpPr/>
          <p:nvPr/>
        </p:nvSpPr>
        <p:spPr>
          <a:xfrm>
            <a:off x="3021930" y="15386605"/>
            <a:ext cx="291364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DDBA95-3035-C622-E7FD-FBFA5BEA9AB8}"/>
              </a:ext>
            </a:extLst>
          </p:cNvPr>
          <p:cNvSpPr/>
          <p:nvPr/>
        </p:nvSpPr>
        <p:spPr>
          <a:xfrm>
            <a:off x="3551607" y="6994252"/>
            <a:ext cx="690784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DFC1E4-D2E0-2828-45AF-B7CEED6E019F}"/>
              </a:ext>
            </a:extLst>
          </p:cNvPr>
          <p:cNvSpPr/>
          <p:nvPr/>
        </p:nvSpPr>
        <p:spPr>
          <a:xfrm>
            <a:off x="3551607" y="7690287"/>
            <a:ext cx="690784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2C7B2F-3F83-3197-B46B-8334E2C53B73}"/>
              </a:ext>
            </a:extLst>
          </p:cNvPr>
          <p:cNvSpPr/>
          <p:nvPr/>
        </p:nvSpPr>
        <p:spPr>
          <a:xfrm>
            <a:off x="3551607" y="8436291"/>
            <a:ext cx="223959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CEFED3-3AC8-18B2-EC0C-4D4F92596ADB}"/>
              </a:ext>
            </a:extLst>
          </p:cNvPr>
          <p:cNvSpPr/>
          <p:nvPr/>
        </p:nvSpPr>
        <p:spPr>
          <a:xfrm>
            <a:off x="5943600" y="8436291"/>
            <a:ext cx="931244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215DED-5AF8-7F17-771C-4F26B9579E76}"/>
              </a:ext>
            </a:extLst>
          </p:cNvPr>
          <p:cNvSpPr/>
          <p:nvPr/>
        </p:nvSpPr>
        <p:spPr>
          <a:xfrm>
            <a:off x="5943600" y="9083526"/>
            <a:ext cx="931244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0E5DE67-CB13-3C55-D257-B7EF17E0E626}"/>
              </a:ext>
            </a:extLst>
          </p:cNvPr>
          <p:cNvSpPr/>
          <p:nvPr/>
        </p:nvSpPr>
        <p:spPr>
          <a:xfrm>
            <a:off x="5943600" y="9793926"/>
            <a:ext cx="931244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4195E60-25F6-1EC9-BF5E-C099490B83AE}"/>
              </a:ext>
            </a:extLst>
          </p:cNvPr>
          <p:cNvSpPr/>
          <p:nvPr/>
        </p:nvSpPr>
        <p:spPr>
          <a:xfrm>
            <a:off x="3551606" y="9112436"/>
            <a:ext cx="223959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81CE40-5AA2-81E8-7318-A2D756E07C47}"/>
              </a:ext>
            </a:extLst>
          </p:cNvPr>
          <p:cNvSpPr/>
          <p:nvPr/>
        </p:nvSpPr>
        <p:spPr>
          <a:xfrm>
            <a:off x="3551607" y="9746067"/>
            <a:ext cx="223959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B978FA-03A2-780F-80BA-6D9DBE54C227}"/>
              </a:ext>
            </a:extLst>
          </p:cNvPr>
          <p:cNvSpPr/>
          <p:nvPr/>
        </p:nvSpPr>
        <p:spPr>
          <a:xfrm>
            <a:off x="12829673" y="7690287"/>
            <a:ext cx="242636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4607DFC-027D-74B6-F3C1-1B35E5E9C971}"/>
              </a:ext>
            </a:extLst>
          </p:cNvPr>
          <p:cNvSpPr/>
          <p:nvPr/>
        </p:nvSpPr>
        <p:spPr>
          <a:xfrm>
            <a:off x="2219825" y="4212846"/>
            <a:ext cx="410076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9DBCBAA-537F-A0EC-E1F3-490F36BF311C}"/>
              </a:ext>
            </a:extLst>
          </p:cNvPr>
          <p:cNvSpPr/>
          <p:nvPr/>
        </p:nvSpPr>
        <p:spPr>
          <a:xfrm>
            <a:off x="6478002" y="1988152"/>
            <a:ext cx="200827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848BD91-43FC-6F86-F36F-9DECE6CEA669}"/>
              </a:ext>
            </a:extLst>
          </p:cNvPr>
          <p:cNvSpPr/>
          <p:nvPr/>
        </p:nvSpPr>
        <p:spPr>
          <a:xfrm>
            <a:off x="8468726" y="1970422"/>
            <a:ext cx="690784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73A6571-3D3F-F49E-AE9D-F0FF21785A05}"/>
              </a:ext>
            </a:extLst>
          </p:cNvPr>
          <p:cNvSpPr/>
          <p:nvPr/>
        </p:nvSpPr>
        <p:spPr>
          <a:xfrm>
            <a:off x="5943601" y="1353952"/>
            <a:ext cx="451585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721F771-BF58-7636-03DB-6DBE67E2294C}"/>
              </a:ext>
            </a:extLst>
          </p:cNvPr>
          <p:cNvSpPr/>
          <p:nvPr/>
        </p:nvSpPr>
        <p:spPr>
          <a:xfrm>
            <a:off x="10993353" y="1297627"/>
            <a:ext cx="318786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463BA8-11FC-1924-42DB-BDCA6BC1C967}"/>
              </a:ext>
            </a:extLst>
          </p:cNvPr>
          <p:cNvSpPr/>
          <p:nvPr/>
        </p:nvSpPr>
        <p:spPr>
          <a:xfrm>
            <a:off x="14181221" y="1297627"/>
            <a:ext cx="118260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FB58F4A-BD90-4612-B800-2FC874DC598C}"/>
              </a:ext>
            </a:extLst>
          </p:cNvPr>
          <p:cNvSpPr txBox="1"/>
          <p:nvPr/>
        </p:nvSpPr>
        <p:spPr>
          <a:xfrm>
            <a:off x="1271677" y="25156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823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8EF1C8-6DFD-4822-92EE-3229B0F84373}"/>
              </a:ext>
            </a:extLst>
          </p:cNvPr>
          <p:cNvSpPr txBox="1"/>
          <p:nvPr/>
        </p:nvSpPr>
        <p:spPr>
          <a:xfrm>
            <a:off x="5675739" y="389194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839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962AE5C-C629-468F-A832-636C0B48A911}"/>
              </a:ext>
            </a:extLst>
          </p:cNvPr>
          <p:cNvSpPr txBox="1"/>
          <p:nvPr/>
        </p:nvSpPr>
        <p:spPr>
          <a:xfrm>
            <a:off x="15095965" y="347593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871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F381EB3-9F83-4C05-9C7F-9FB34EBF7964}"/>
              </a:ext>
            </a:extLst>
          </p:cNvPr>
          <p:cNvSpPr txBox="1"/>
          <p:nvPr/>
        </p:nvSpPr>
        <p:spPr>
          <a:xfrm>
            <a:off x="10273715" y="355463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855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E81D41-42A7-4665-924D-F61AFAC366E9}"/>
              </a:ext>
            </a:extLst>
          </p:cNvPr>
          <p:cNvSpPr/>
          <p:nvPr/>
        </p:nvSpPr>
        <p:spPr>
          <a:xfrm>
            <a:off x="10599821" y="7690287"/>
            <a:ext cx="210141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93C8DC9-2618-4329-BD7F-FA225C27A444}"/>
              </a:ext>
            </a:extLst>
          </p:cNvPr>
          <p:cNvSpPr/>
          <p:nvPr/>
        </p:nvSpPr>
        <p:spPr>
          <a:xfrm>
            <a:off x="10601503" y="7007514"/>
            <a:ext cx="465453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2FD54D-6DB8-5F30-852B-3C43AEEBCD62}"/>
              </a:ext>
            </a:extLst>
          </p:cNvPr>
          <p:cNvSpPr/>
          <p:nvPr/>
        </p:nvSpPr>
        <p:spPr>
          <a:xfrm>
            <a:off x="1546344" y="1639582"/>
            <a:ext cx="915373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BEB4ED-EF00-64FB-7FD6-7200AFAF30DF}"/>
              </a:ext>
            </a:extLst>
          </p:cNvPr>
          <p:cNvSpPr/>
          <p:nvPr/>
        </p:nvSpPr>
        <p:spPr>
          <a:xfrm>
            <a:off x="1546343" y="2738466"/>
            <a:ext cx="915373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5C7A8C-3A62-EBD6-D8E9-E952F89125D0}"/>
              </a:ext>
            </a:extLst>
          </p:cNvPr>
          <p:cNvSpPr/>
          <p:nvPr/>
        </p:nvSpPr>
        <p:spPr>
          <a:xfrm>
            <a:off x="1546345" y="6355961"/>
            <a:ext cx="451757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496C12-1897-6C37-976F-94719A5F37AA}"/>
              </a:ext>
            </a:extLst>
          </p:cNvPr>
          <p:cNvSpPr/>
          <p:nvPr/>
        </p:nvSpPr>
        <p:spPr>
          <a:xfrm>
            <a:off x="9970168" y="6355961"/>
            <a:ext cx="124326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DABAD6-B0B4-EB75-B820-F7895C9FEF4C}"/>
              </a:ext>
            </a:extLst>
          </p:cNvPr>
          <p:cNvSpPr/>
          <p:nvPr/>
        </p:nvSpPr>
        <p:spPr>
          <a:xfrm>
            <a:off x="1546344" y="9973456"/>
            <a:ext cx="949062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88E90F-107E-82B1-803C-818157AE3271}"/>
              </a:ext>
            </a:extLst>
          </p:cNvPr>
          <p:cNvSpPr/>
          <p:nvPr/>
        </p:nvSpPr>
        <p:spPr>
          <a:xfrm>
            <a:off x="1558376" y="9283547"/>
            <a:ext cx="949062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2D4F9A-B5FB-5345-6F13-97D9A14ECB47}"/>
              </a:ext>
            </a:extLst>
          </p:cNvPr>
          <p:cNvSpPr/>
          <p:nvPr/>
        </p:nvSpPr>
        <p:spPr>
          <a:xfrm>
            <a:off x="1546345" y="8536427"/>
            <a:ext cx="949062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A0F11B-9909-A5C7-C9F6-A2BF96716D88}"/>
              </a:ext>
            </a:extLst>
          </p:cNvPr>
          <p:cNvSpPr/>
          <p:nvPr/>
        </p:nvSpPr>
        <p:spPr>
          <a:xfrm>
            <a:off x="1471005" y="7917371"/>
            <a:ext cx="949062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BDC4B0-73B2-D8B9-E38D-FD4FD4B55116}"/>
              </a:ext>
            </a:extLst>
          </p:cNvPr>
          <p:cNvSpPr/>
          <p:nvPr/>
        </p:nvSpPr>
        <p:spPr>
          <a:xfrm>
            <a:off x="1506631" y="7087857"/>
            <a:ext cx="94906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92D884-CEA8-C574-69CC-33AD937DF774}"/>
              </a:ext>
            </a:extLst>
          </p:cNvPr>
          <p:cNvSpPr/>
          <p:nvPr/>
        </p:nvSpPr>
        <p:spPr>
          <a:xfrm>
            <a:off x="10724534" y="709140"/>
            <a:ext cx="457963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5EBB53-6792-22B8-4928-F388D7B84CCD}"/>
              </a:ext>
            </a:extLst>
          </p:cNvPr>
          <p:cNvSpPr/>
          <p:nvPr/>
        </p:nvSpPr>
        <p:spPr>
          <a:xfrm>
            <a:off x="10724534" y="1639582"/>
            <a:ext cx="457963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72ED21-F481-BB1E-9745-AB663606390C}"/>
              </a:ext>
            </a:extLst>
          </p:cNvPr>
          <p:cNvSpPr/>
          <p:nvPr/>
        </p:nvSpPr>
        <p:spPr>
          <a:xfrm>
            <a:off x="10791597" y="2724218"/>
            <a:ext cx="457963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E003F02-BBCC-016A-13F3-E45EFA95B555}"/>
              </a:ext>
            </a:extLst>
          </p:cNvPr>
          <p:cNvSpPr/>
          <p:nvPr/>
        </p:nvSpPr>
        <p:spPr>
          <a:xfrm>
            <a:off x="11213432" y="4942088"/>
            <a:ext cx="41749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8B35CB7-F10D-6747-F0E8-187118AA76AE}"/>
              </a:ext>
            </a:extLst>
          </p:cNvPr>
          <p:cNvSpPr/>
          <p:nvPr/>
        </p:nvSpPr>
        <p:spPr>
          <a:xfrm>
            <a:off x="11213432" y="5652488"/>
            <a:ext cx="41749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23FF6E-129F-2718-BB7A-F18675D30993}"/>
              </a:ext>
            </a:extLst>
          </p:cNvPr>
          <p:cNvSpPr/>
          <p:nvPr/>
        </p:nvSpPr>
        <p:spPr>
          <a:xfrm>
            <a:off x="11213432" y="4255034"/>
            <a:ext cx="4157798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A19C484-4974-9BC4-3EFD-CF97041163BC}"/>
              </a:ext>
            </a:extLst>
          </p:cNvPr>
          <p:cNvSpPr/>
          <p:nvPr/>
        </p:nvSpPr>
        <p:spPr>
          <a:xfrm>
            <a:off x="11301606" y="6336786"/>
            <a:ext cx="39814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0C6A78F-F688-9147-E3FD-21BF0676653E}"/>
              </a:ext>
            </a:extLst>
          </p:cNvPr>
          <p:cNvSpPr/>
          <p:nvPr/>
        </p:nvSpPr>
        <p:spPr>
          <a:xfrm>
            <a:off x="11310157" y="7087857"/>
            <a:ext cx="39814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0D2175A-2F30-23CE-593A-35B7190E1BDF}"/>
              </a:ext>
            </a:extLst>
          </p:cNvPr>
          <p:cNvSpPr/>
          <p:nvPr/>
        </p:nvSpPr>
        <p:spPr>
          <a:xfrm>
            <a:off x="11301606" y="7917371"/>
            <a:ext cx="39814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59E75A-3AD9-D029-2010-67C63C84915B}"/>
              </a:ext>
            </a:extLst>
          </p:cNvPr>
          <p:cNvSpPr/>
          <p:nvPr/>
        </p:nvSpPr>
        <p:spPr>
          <a:xfrm>
            <a:off x="11310157" y="8547358"/>
            <a:ext cx="39814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9BE1CA0-6755-6B8B-F981-7C8D9B7D86CE}"/>
              </a:ext>
            </a:extLst>
          </p:cNvPr>
          <p:cNvSpPr/>
          <p:nvPr/>
        </p:nvSpPr>
        <p:spPr>
          <a:xfrm>
            <a:off x="11341802" y="9257758"/>
            <a:ext cx="39814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34E1CE5-EBC5-75A5-E2DB-AA424E7BED81}"/>
              </a:ext>
            </a:extLst>
          </p:cNvPr>
          <p:cNvSpPr/>
          <p:nvPr/>
        </p:nvSpPr>
        <p:spPr>
          <a:xfrm>
            <a:off x="11341802" y="11002224"/>
            <a:ext cx="39814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81985B-F822-1124-D381-78E212F290CC}"/>
              </a:ext>
            </a:extLst>
          </p:cNvPr>
          <p:cNvSpPr/>
          <p:nvPr/>
        </p:nvSpPr>
        <p:spPr>
          <a:xfrm>
            <a:off x="11341802" y="11843890"/>
            <a:ext cx="39814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8A45D7F-3EDC-2621-0FB5-2CADF95F332F}"/>
              </a:ext>
            </a:extLst>
          </p:cNvPr>
          <p:cNvSpPr/>
          <p:nvPr/>
        </p:nvSpPr>
        <p:spPr>
          <a:xfrm>
            <a:off x="11341802" y="12793918"/>
            <a:ext cx="39814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28EA951-607A-F3A4-66B1-D701F91404B4}"/>
              </a:ext>
            </a:extLst>
          </p:cNvPr>
          <p:cNvSpPr/>
          <p:nvPr/>
        </p:nvSpPr>
        <p:spPr>
          <a:xfrm>
            <a:off x="10700082" y="3535277"/>
            <a:ext cx="462317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AD8F322-328A-4E28-B061-5FBF9BC78D20}"/>
              </a:ext>
            </a:extLst>
          </p:cNvPr>
          <p:cNvSpPr txBox="1"/>
          <p:nvPr/>
        </p:nvSpPr>
        <p:spPr>
          <a:xfrm>
            <a:off x="887301" y="347593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871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07BBBB2-91C3-4519-8755-B32BB0FE1C10}"/>
              </a:ext>
            </a:extLst>
          </p:cNvPr>
          <p:cNvSpPr txBox="1"/>
          <p:nvPr/>
        </p:nvSpPr>
        <p:spPr>
          <a:xfrm>
            <a:off x="10945570" y="82989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903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E3A3406-0A92-4D8B-896E-87C61C24C12C}"/>
              </a:ext>
            </a:extLst>
          </p:cNvPr>
          <p:cNvSpPr txBox="1"/>
          <p:nvPr/>
        </p:nvSpPr>
        <p:spPr>
          <a:xfrm>
            <a:off x="15015194" y="95721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915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2231B2A-A927-4BEA-BB46-4C1139D93ECA}"/>
              </a:ext>
            </a:extLst>
          </p:cNvPr>
          <p:cNvSpPr/>
          <p:nvPr/>
        </p:nvSpPr>
        <p:spPr>
          <a:xfrm>
            <a:off x="6183173" y="6340737"/>
            <a:ext cx="360759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4F551DC-A119-C279-2993-2BAA65354B36}"/>
              </a:ext>
            </a:extLst>
          </p:cNvPr>
          <p:cNvSpPr/>
          <p:nvPr/>
        </p:nvSpPr>
        <p:spPr>
          <a:xfrm>
            <a:off x="1562387" y="725181"/>
            <a:ext cx="162999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429EE6-C998-3EF7-6FD8-CA0382A27637}"/>
              </a:ext>
            </a:extLst>
          </p:cNvPr>
          <p:cNvSpPr/>
          <p:nvPr/>
        </p:nvSpPr>
        <p:spPr>
          <a:xfrm>
            <a:off x="3192379" y="520629"/>
            <a:ext cx="1363579" cy="27910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D5958F-8224-EDBB-60FB-6A8E17782EF6}"/>
              </a:ext>
            </a:extLst>
          </p:cNvPr>
          <p:cNvSpPr/>
          <p:nvPr/>
        </p:nvSpPr>
        <p:spPr>
          <a:xfrm>
            <a:off x="1562387" y="1599476"/>
            <a:ext cx="162999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57831F-2501-64A9-5A78-E60298947497}"/>
              </a:ext>
            </a:extLst>
          </p:cNvPr>
          <p:cNvSpPr/>
          <p:nvPr/>
        </p:nvSpPr>
        <p:spPr>
          <a:xfrm>
            <a:off x="1517751" y="2611127"/>
            <a:ext cx="162999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DB8159-01C6-1AEA-EED3-469FBA83F639}"/>
              </a:ext>
            </a:extLst>
          </p:cNvPr>
          <p:cNvSpPr/>
          <p:nvPr/>
        </p:nvSpPr>
        <p:spPr>
          <a:xfrm>
            <a:off x="1354054" y="3348066"/>
            <a:ext cx="796640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7576CE-691E-CB54-414D-38F4F67A0A2C}"/>
              </a:ext>
            </a:extLst>
          </p:cNvPr>
          <p:cNvSpPr/>
          <p:nvPr/>
        </p:nvSpPr>
        <p:spPr>
          <a:xfrm>
            <a:off x="3192379" y="1623539"/>
            <a:ext cx="4689558" cy="2044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6F5EC3-416D-4028-432D-AD601B3E3D2C}"/>
              </a:ext>
            </a:extLst>
          </p:cNvPr>
          <p:cNvSpPr/>
          <p:nvPr/>
        </p:nvSpPr>
        <p:spPr>
          <a:xfrm>
            <a:off x="3247138" y="2585880"/>
            <a:ext cx="2027572" cy="608494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E22AE1-9517-E339-1F07-3A83A2045B33}"/>
              </a:ext>
            </a:extLst>
          </p:cNvPr>
          <p:cNvSpPr/>
          <p:nvPr/>
        </p:nvSpPr>
        <p:spPr>
          <a:xfrm>
            <a:off x="5374105" y="2535020"/>
            <a:ext cx="3946358" cy="60849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4DD26F-45B1-9D9D-D6CE-B10B44F49031}"/>
              </a:ext>
            </a:extLst>
          </p:cNvPr>
          <p:cNvSpPr/>
          <p:nvPr/>
        </p:nvSpPr>
        <p:spPr>
          <a:xfrm>
            <a:off x="3147743" y="725181"/>
            <a:ext cx="1408215" cy="27910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F558F5-86C2-8FD0-EC37-66EF413C70D3}"/>
              </a:ext>
            </a:extLst>
          </p:cNvPr>
          <p:cNvSpPr/>
          <p:nvPr/>
        </p:nvSpPr>
        <p:spPr>
          <a:xfrm>
            <a:off x="3247138" y="1852045"/>
            <a:ext cx="4634799" cy="31629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EE113D-0A78-08B1-7E1E-501057C666DC}"/>
              </a:ext>
            </a:extLst>
          </p:cNvPr>
          <p:cNvSpPr/>
          <p:nvPr/>
        </p:nvSpPr>
        <p:spPr>
          <a:xfrm>
            <a:off x="4822371" y="621329"/>
            <a:ext cx="4498092" cy="60849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E38D9D4-8187-F1B1-272F-A1A08A6F4922}"/>
              </a:ext>
            </a:extLst>
          </p:cNvPr>
          <p:cNvSpPr/>
          <p:nvPr/>
        </p:nvSpPr>
        <p:spPr>
          <a:xfrm>
            <a:off x="7893833" y="1623539"/>
            <a:ext cx="1426630" cy="60849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932870-F9C0-AF5E-D539-7809BF97D8B5}"/>
              </a:ext>
            </a:extLst>
          </p:cNvPr>
          <p:cNvSpPr/>
          <p:nvPr/>
        </p:nvSpPr>
        <p:spPr>
          <a:xfrm>
            <a:off x="1517751" y="4170973"/>
            <a:ext cx="7802712" cy="60849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F1BE05D-9A10-3E4E-8597-00EC460FC836}"/>
              </a:ext>
            </a:extLst>
          </p:cNvPr>
          <p:cNvSpPr/>
          <p:nvPr/>
        </p:nvSpPr>
        <p:spPr>
          <a:xfrm>
            <a:off x="1517751" y="4896995"/>
            <a:ext cx="7802712" cy="60849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C14EB5-2DCC-8AED-F8E0-2DC88514DB9F}"/>
              </a:ext>
            </a:extLst>
          </p:cNvPr>
          <p:cNvSpPr/>
          <p:nvPr/>
        </p:nvSpPr>
        <p:spPr>
          <a:xfrm>
            <a:off x="1517751" y="5623018"/>
            <a:ext cx="7802712" cy="60849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48609E-C5B2-1E8A-E83D-E01D3F5CF257}"/>
              </a:ext>
            </a:extLst>
          </p:cNvPr>
          <p:cNvSpPr/>
          <p:nvPr/>
        </p:nvSpPr>
        <p:spPr>
          <a:xfrm>
            <a:off x="1517750" y="6349041"/>
            <a:ext cx="7802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CE0332A-70BB-3B97-64DD-56EF93FEAAFF}"/>
              </a:ext>
            </a:extLst>
          </p:cNvPr>
          <p:cNvSpPr/>
          <p:nvPr/>
        </p:nvSpPr>
        <p:spPr>
          <a:xfrm>
            <a:off x="1472749" y="7075063"/>
            <a:ext cx="7802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A1AB323-33B0-D30A-4FC7-9458E0B93836}"/>
              </a:ext>
            </a:extLst>
          </p:cNvPr>
          <p:cNvSpPr/>
          <p:nvPr/>
        </p:nvSpPr>
        <p:spPr>
          <a:xfrm>
            <a:off x="1472749" y="7773413"/>
            <a:ext cx="7802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97EFEB-FAC8-EAC2-946E-BCE3F0A58BD1}"/>
              </a:ext>
            </a:extLst>
          </p:cNvPr>
          <p:cNvSpPr/>
          <p:nvPr/>
        </p:nvSpPr>
        <p:spPr>
          <a:xfrm>
            <a:off x="1517749" y="8411148"/>
            <a:ext cx="7802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295971C-5F24-6992-44DE-142C64F3B067}"/>
              </a:ext>
            </a:extLst>
          </p:cNvPr>
          <p:cNvSpPr/>
          <p:nvPr/>
        </p:nvSpPr>
        <p:spPr>
          <a:xfrm>
            <a:off x="1517748" y="9058261"/>
            <a:ext cx="7802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FCF998D-788C-9F34-5191-B083845B0B04}"/>
              </a:ext>
            </a:extLst>
          </p:cNvPr>
          <p:cNvSpPr/>
          <p:nvPr/>
        </p:nvSpPr>
        <p:spPr>
          <a:xfrm>
            <a:off x="1472749" y="9785109"/>
            <a:ext cx="7802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3339370-B7E9-576F-B552-720F8AA3DEBD}"/>
              </a:ext>
            </a:extLst>
          </p:cNvPr>
          <p:cNvSpPr/>
          <p:nvPr/>
        </p:nvSpPr>
        <p:spPr>
          <a:xfrm>
            <a:off x="1435902" y="10660105"/>
            <a:ext cx="7802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766453-53F8-A805-04CC-609945F9FA71}"/>
              </a:ext>
            </a:extLst>
          </p:cNvPr>
          <p:cNvSpPr/>
          <p:nvPr/>
        </p:nvSpPr>
        <p:spPr>
          <a:xfrm>
            <a:off x="1435902" y="11438190"/>
            <a:ext cx="7802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AC10B11-B5F7-6423-96FB-98E82A234EAF}"/>
              </a:ext>
            </a:extLst>
          </p:cNvPr>
          <p:cNvSpPr/>
          <p:nvPr/>
        </p:nvSpPr>
        <p:spPr>
          <a:xfrm>
            <a:off x="9487187" y="3367894"/>
            <a:ext cx="236792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387EEC-C3D8-FF34-3F25-395AC162656C}"/>
              </a:ext>
            </a:extLst>
          </p:cNvPr>
          <p:cNvSpPr/>
          <p:nvPr/>
        </p:nvSpPr>
        <p:spPr>
          <a:xfrm>
            <a:off x="11865787" y="3258711"/>
            <a:ext cx="306941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571208F-F3EE-F695-18D0-62358E064ACA}"/>
              </a:ext>
            </a:extLst>
          </p:cNvPr>
          <p:cNvSpPr/>
          <p:nvPr/>
        </p:nvSpPr>
        <p:spPr>
          <a:xfrm>
            <a:off x="9472754" y="6349041"/>
            <a:ext cx="54624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5FF679-6EEB-E701-5195-CF3B385723FF}"/>
              </a:ext>
            </a:extLst>
          </p:cNvPr>
          <p:cNvSpPr/>
          <p:nvPr/>
        </p:nvSpPr>
        <p:spPr>
          <a:xfrm>
            <a:off x="9487187" y="7014788"/>
            <a:ext cx="54624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1AFCFC9-B7CC-96D8-5172-A3DCB6D92A12}"/>
              </a:ext>
            </a:extLst>
          </p:cNvPr>
          <p:cNvSpPr/>
          <p:nvPr/>
        </p:nvSpPr>
        <p:spPr>
          <a:xfrm>
            <a:off x="9472754" y="7699883"/>
            <a:ext cx="54624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7654F74-1437-0B57-4817-386215FBE766}"/>
              </a:ext>
            </a:extLst>
          </p:cNvPr>
          <p:cNvSpPr/>
          <p:nvPr/>
        </p:nvSpPr>
        <p:spPr>
          <a:xfrm>
            <a:off x="9490893" y="8417105"/>
            <a:ext cx="54624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F72CC9-CAB3-F7CD-E50B-9A3675524868}"/>
              </a:ext>
            </a:extLst>
          </p:cNvPr>
          <p:cNvSpPr/>
          <p:nvPr/>
        </p:nvSpPr>
        <p:spPr>
          <a:xfrm>
            <a:off x="9496228" y="9102200"/>
            <a:ext cx="54624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C3D68A2-E84C-00B2-D635-B7651DEB1CD5}"/>
              </a:ext>
            </a:extLst>
          </p:cNvPr>
          <p:cNvSpPr/>
          <p:nvPr/>
        </p:nvSpPr>
        <p:spPr>
          <a:xfrm>
            <a:off x="9487187" y="4085307"/>
            <a:ext cx="5784897" cy="60849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AEE19FE-3A20-1221-4466-7A2FBCF3B0CB}"/>
              </a:ext>
            </a:extLst>
          </p:cNvPr>
          <p:cNvSpPr/>
          <p:nvPr/>
        </p:nvSpPr>
        <p:spPr>
          <a:xfrm>
            <a:off x="9487187" y="4811329"/>
            <a:ext cx="5252384" cy="60849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18E6B89-EF6F-8D2D-EDBD-018C9FCD506B}"/>
              </a:ext>
            </a:extLst>
          </p:cNvPr>
          <p:cNvSpPr/>
          <p:nvPr/>
        </p:nvSpPr>
        <p:spPr>
          <a:xfrm>
            <a:off x="9487187" y="5537352"/>
            <a:ext cx="5252384" cy="60849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11EB3D-AE96-560E-3477-00A25D977BDE}"/>
              </a:ext>
            </a:extLst>
          </p:cNvPr>
          <p:cNvSpPr/>
          <p:nvPr/>
        </p:nvSpPr>
        <p:spPr>
          <a:xfrm>
            <a:off x="9487186" y="725181"/>
            <a:ext cx="547148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6E0CB13-7CF5-6A88-B117-9F7797EAF553}"/>
              </a:ext>
            </a:extLst>
          </p:cNvPr>
          <p:cNvSpPr/>
          <p:nvPr/>
        </p:nvSpPr>
        <p:spPr>
          <a:xfrm>
            <a:off x="9463713" y="1569498"/>
            <a:ext cx="547148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ECA01C9-2CCB-605A-475F-39293512FA4B}"/>
              </a:ext>
            </a:extLst>
          </p:cNvPr>
          <p:cNvSpPr/>
          <p:nvPr/>
        </p:nvSpPr>
        <p:spPr>
          <a:xfrm>
            <a:off x="9455837" y="2515102"/>
            <a:ext cx="547148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BBA8CB-FFD4-4310-40A7-32EE862FEA9A}"/>
              </a:ext>
            </a:extLst>
          </p:cNvPr>
          <p:cNvSpPr/>
          <p:nvPr/>
        </p:nvSpPr>
        <p:spPr>
          <a:xfrm>
            <a:off x="1517748" y="14379080"/>
            <a:ext cx="137543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AA6DB5-3E52-69CD-F459-F94E1A0E5957}"/>
              </a:ext>
            </a:extLst>
          </p:cNvPr>
          <p:cNvSpPr/>
          <p:nvPr/>
        </p:nvSpPr>
        <p:spPr>
          <a:xfrm>
            <a:off x="4112079" y="12667785"/>
            <a:ext cx="111600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715CCBD-63F0-0D96-6199-F81631E80669}"/>
              </a:ext>
            </a:extLst>
          </p:cNvPr>
          <p:cNvSpPr/>
          <p:nvPr/>
        </p:nvSpPr>
        <p:spPr>
          <a:xfrm>
            <a:off x="4112079" y="13588786"/>
            <a:ext cx="111600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5979E1B-C78C-50E4-D408-BF3FEAA56EE6}"/>
              </a:ext>
            </a:extLst>
          </p:cNvPr>
          <p:cNvSpPr/>
          <p:nvPr/>
        </p:nvSpPr>
        <p:spPr>
          <a:xfrm>
            <a:off x="1560024" y="15091588"/>
            <a:ext cx="1371206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EF08246-F236-630E-5884-F205C98EDA9C}"/>
              </a:ext>
            </a:extLst>
          </p:cNvPr>
          <p:cNvSpPr/>
          <p:nvPr/>
        </p:nvSpPr>
        <p:spPr>
          <a:xfrm>
            <a:off x="1535264" y="16567064"/>
            <a:ext cx="56465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28C9308-91BB-5963-E8F8-81002F3763E8}"/>
              </a:ext>
            </a:extLst>
          </p:cNvPr>
          <p:cNvSpPr/>
          <p:nvPr/>
        </p:nvSpPr>
        <p:spPr>
          <a:xfrm>
            <a:off x="1535264" y="17327139"/>
            <a:ext cx="56465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9E23868-C52E-5D8F-03B7-7BF7E7B140DF}"/>
              </a:ext>
            </a:extLst>
          </p:cNvPr>
          <p:cNvSpPr/>
          <p:nvPr/>
        </p:nvSpPr>
        <p:spPr>
          <a:xfrm>
            <a:off x="7347284" y="15747397"/>
            <a:ext cx="794585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CC8775E-D24C-BA4C-B6C7-E20EA7AA7946}"/>
              </a:ext>
            </a:extLst>
          </p:cNvPr>
          <p:cNvSpPr/>
          <p:nvPr/>
        </p:nvSpPr>
        <p:spPr>
          <a:xfrm>
            <a:off x="7181849" y="16543496"/>
            <a:ext cx="809023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4B5E1D7-44AC-F9FB-A035-D50D2A4A6030}"/>
              </a:ext>
            </a:extLst>
          </p:cNvPr>
          <p:cNvSpPr/>
          <p:nvPr/>
        </p:nvSpPr>
        <p:spPr>
          <a:xfrm>
            <a:off x="1583088" y="18109242"/>
            <a:ext cx="13688996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4D244FD-E9B1-EF9C-EA4A-887D5899AE12}"/>
              </a:ext>
            </a:extLst>
          </p:cNvPr>
          <p:cNvSpPr/>
          <p:nvPr/>
        </p:nvSpPr>
        <p:spPr>
          <a:xfrm>
            <a:off x="7329738" y="17493719"/>
            <a:ext cx="79423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A847B23-00A6-4D9A-82B9-5DECCE3FBCDA}"/>
              </a:ext>
            </a:extLst>
          </p:cNvPr>
          <p:cNvSpPr txBox="1"/>
          <p:nvPr/>
        </p:nvSpPr>
        <p:spPr>
          <a:xfrm>
            <a:off x="787516" y="25199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915</a:t>
            </a:r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63A11CB-AC14-4805-81C7-7F81D02E202F}"/>
              </a:ext>
            </a:extLst>
          </p:cNvPr>
          <p:cNvSpPr txBox="1"/>
          <p:nvPr/>
        </p:nvSpPr>
        <p:spPr>
          <a:xfrm>
            <a:off x="9052601" y="17839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935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EF7ABFF-09C1-4FC9-985C-225EC4CD2E81}"/>
              </a:ext>
            </a:extLst>
          </p:cNvPr>
          <p:cNvSpPr txBox="1"/>
          <p:nvPr/>
        </p:nvSpPr>
        <p:spPr>
          <a:xfrm>
            <a:off x="15093495" y="25199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951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077F542-7DF2-477A-A39F-139FDF69023A}"/>
              </a:ext>
            </a:extLst>
          </p:cNvPr>
          <p:cNvSpPr txBox="1"/>
          <p:nvPr/>
        </p:nvSpPr>
        <p:spPr>
          <a:xfrm>
            <a:off x="879003" y="12380581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951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C53B726-97B1-43E8-A325-02919E7AE8EF}"/>
              </a:ext>
            </a:extLst>
          </p:cNvPr>
          <p:cNvSpPr txBox="1"/>
          <p:nvPr/>
        </p:nvSpPr>
        <p:spPr>
          <a:xfrm>
            <a:off x="15093495" y="12269692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991</a:t>
            </a:r>
            <a:endParaRPr lang="zh-TW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968F4C-84C8-9AE9-AD08-71E2207E86FC}"/>
              </a:ext>
            </a:extLst>
          </p:cNvPr>
          <p:cNvSpPr/>
          <p:nvPr/>
        </p:nvSpPr>
        <p:spPr>
          <a:xfrm>
            <a:off x="1616529" y="531674"/>
            <a:ext cx="783227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C65733-AA80-7034-5E16-0CFA991808CF}"/>
              </a:ext>
            </a:extLst>
          </p:cNvPr>
          <p:cNvSpPr/>
          <p:nvPr/>
        </p:nvSpPr>
        <p:spPr>
          <a:xfrm>
            <a:off x="1616528" y="3626805"/>
            <a:ext cx="769892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666749-48A4-3D1E-85BA-C6B1AC0AE0AE}"/>
              </a:ext>
            </a:extLst>
          </p:cNvPr>
          <p:cNvSpPr/>
          <p:nvPr/>
        </p:nvSpPr>
        <p:spPr>
          <a:xfrm>
            <a:off x="1549853" y="2798624"/>
            <a:ext cx="783227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8315D4-2EE0-2592-256F-0E552746BB10}"/>
              </a:ext>
            </a:extLst>
          </p:cNvPr>
          <p:cNvSpPr/>
          <p:nvPr/>
        </p:nvSpPr>
        <p:spPr>
          <a:xfrm>
            <a:off x="1549853" y="7808774"/>
            <a:ext cx="540339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C195D2-1501-D84B-2625-3057D620FE7E}"/>
              </a:ext>
            </a:extLst>
          </p:cNvPr>
          <p:cNvSpPr/>
          <p:nvPr/>
        </p:nvSpPr>
        <p:spPr>
          <a:xfrm>
            <a:off x="1570265" y="9143217"/>
            <a:ext cx="781185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47814A-2ED6-750B-5F40-1A6EB80BAB2F}"/>
              </a:ext>
            </a:extLst>
          </p:cNvPr>
          <p:cNvSpPr/>
          <p:nvPr/>
        </p:nvSpPr>
        <p:spPr>
          <a:xfrm>
            <a:off x="1549853" y="10033724"/>
            <a:ext cx="781185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232409-E688-8363-D57C-07C851C1EAD4}"/>
              </a:ext>
            </a:extLst>
          </p:cNvPr>
          <p:cNvSpPr/>
          <p:nvPr/>
        </p:nvSpPr>
        <p:spPr>
          <a:xfrm>
            <a:off x="1549853" y="10924231"/>
            <a:ext cx="781185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D18C52-34AC-8DD4-91FC-C3B55FED7173}"/>
              </a:ext>
            </a:extLst>
          </p:cNvPr>
          <p:cNvSpPr/>
          <p:nvPr/>
        </p:nvSpPr>
        <p:spPr>
          <a:xfrm>
            <a:off x="1511754" y="11711743"/>
            <a:ext cx="7803696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68D039-639F-E8DA-171F-C7D12DEF4787}"/>
              </a:ext>
            </a:extLst>
          </p:cNvPr>
          <p:cNvSpPr/>
          <p:nvPr/>
        </p:nvSpPr>
        <p:spPr>
          <a:xfrm>
            <a:off x="9582150" y="531674"/>
            <a:ext cx="56768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59FA01-C5F7-F73D-C9CD-454C1618B03C}"/>
              </a:ext>
            </a:extLst>
          </p:cNvPr>
          <p:cNvSpPr/>
          <p:nvPr/>
        </p:nvSpPr>
        <p:spPr>
          <a:xfrm>
            <a:off x="9582149" y="2798624"/>
            <a:ext cx="56768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3462300-7C43-9313-DEB0-6655F117A65A}"/>
              </a:ext>
            </a:extLst>
          </p:cNvPr>
          <p:cNvSpPr/>
          <p:nvPr/>
        </p:nvSpPr>
        <p:spPr>
          <a:xfrm>
            <a:off x="9448802" y="4441948"/>
            <a:ext cx="58102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DFAEE3-10F3-1F39-762F-657E45781C7E}"/>
              </a:ext>
            </a:extLst>
          </p:cNvPr>
          <p:cNvSpPr/>
          <p:nvPr/>
        </p:nvSpPr>
        <p:spPr>
          <a:xfrm>
            <a:off x="9448802" y="5065574"/>
            <a:ext cx="58102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F83EED-0DBF-5D2C-BF0F-DBCA9F6D40F9}"/>
              </a:ext>
            </a:extLst>
          </p:cNvPr>
          <p:cNvSpPr/>
          <p:nvPr/>
        </p:nvSpPr>
        <p:spPr>
          <a:xfrm>
            <a:off x="9448802" y="5775974"/>
            <a:ext cx="58102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94BF3D-D9D1-DA10-05B2-B1FA0E5C9DD5}"/>
              </a:ext>
            </a:extLst>
          </p:cNvPr>
          <p:cNvSpPr/>
          <p:nvPr/>
        </p:nvSpPr>
        <p:spPr>
          <a:xfrm>
            <a:off x="9448800" y="6486374"/>
            <a:ext cx="58102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0A8FB8-197B-FE95-0FC5-F171DE8A98D9}"/>
              </a:ext>
            </a:extLst>
          </p:cNvPr>
          <p:cNvSpPr/>
          <p:nvPr/>
        </p:nvSpPr>
        <p:spPr>
          <a:xfrm>
            <a:off x="9067800" y="7172624"/>
            <a:ext cx="61912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6A10CC-9D8D-DAA1-9204-C0D406871BAD}"/>
              </a:ext>
            </a:extLst>
          </p:cNvPr>
          <p:cNvSpPr/>
          <p:nvPr/>
        </p:nvSpPr>
        <p:spPr>
          <a:xfrm>
            <a:off x="9067798" y="7829560"/>
            <a:ext cx="61912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6FA83A-CADC-15C4-60A6-3364F911B93F}"/>
              </a:ext>
            </a:extLst>
          </p:cNvPr>
          <p:cNvSpPr/>
          <p:nvPr/>
        </p:nvSpPr>
        <p:spPr>
          <a:xfrm>
            <a:off x="9067798" y="8533676"/>
            <a:ext cx="61912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A84351A-4B86-61C5-88F6-A9B8078861E2}"/>
              </a:ext>
            </a:extLst>
          </p:cNvPr>
          <p:cNvSpPr/>
          <p:nvPr/>
        </p:nvSpPr>
        <p:spPr>
          <a:xfrm>
            <a:off x="9448802" y="3574664"/>
            <a:ext cx="581024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86EBB2-2FCD-A121-EB1D-D01435F5A97F}"/>
              </a:ext>
            </a:extLst>
          </p:cNvPr>
          <p:cNvSpPr/>
          <p:nvPr/>
        </p:nvSpPr>
        <p:spPr>
          <a:xfrm>
            <a:off x="9515474" y="1437572"/>
            <a:ext cx="581024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6EE0F7C-2CD4-C12D-0D89-5CC6D3718CFC}"/>
              </a:ext>
            </a:extLst>
          </p:cNvPr>
          <p:cNvSpPr/>
          <p:nvPr/>
        </p:nvSpPr>
        <p:spPr>
          <a:xfrm>
            <a:off x="9582150" y="12541348"/>
            <a:ext cx="581024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FC25A3A-C55A-3546-9366-1060561E582F}"/>
              </a:ext>
            </a:extLst>
          </p:cNvPr>
          <p:cNvSpPr/>
          <p:nvPr/>
        </p:nvSpPr>
        <p:spPr>
          <a:xfrm>
            <a:off x="9515474" y="14045273"/>
            <a:ext cx="581024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94DA87-428C-CD9E-8A6F-2080DA112CF6}"/>
              </a:ext>
            </a:extLst>
          </p:cNvPr>
          <p:cNvSpPr/>
          <p:nvPr/>
        </p:nvSpPr>
        <p:spPr>
          <a:xfrm>
            <a:off x="9548812" y="2027130"/>
            <a:ext cx="581024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0F3CEE6-4070-C5B4-B367-CAAE734D9BD7}"/>
              </a:ext>
            </a:extLst>
          </p:cNvPr>
          <p:cNvSpPr/>
          <p:nvPr/>
        </p:nvSpPr>
        <p:spPr>
          <a:xfrm>
            <a:off x="9548812" y="13245464"/>
            <a:ext cx="577691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A106885-80E0-1381-7738-83AFC1F3DD8C}"/>
              </a:ext>
            </a:extLst>
          </p:cNvPr>
          <p:cNvSpPr/>
          <p:nvPr/>
        </p:nvSpPr>
        <p:spPr>
          <a:xfrm>
            <a:off x="9067800" y="14742658"/>
            <a:ext cx="629126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A4D08C1-0F76-44C7-9B9D-515A4D444004}"/>
              </a:ext>
            </a:extLst>
          </p:cNvPr>
          <p:cNvSpPr txBox="1"/>
          <p:nvPr/>
        </p:nvSpPr>
        <p:spPr>
          <a:xfrm>
            <a:off x="846419" y="139100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991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CA5FDA8-BBAB-41C1-98E8-F587CE04742D}"/>
              </a:ext>
            </a:extLst>
          </p:cNvPr>
          <p:cNvSpPr txBox="1"/>
          <p:nvPr/>
        </p:nvSpPr>
        <p:spPr>
          <a:xfrm>
            <a:off x="14970989" y="139100"/>
            <a:ext cx="70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1031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6B3300-0D9E-442A-A14D-579EF58DACEC}"/>
              </a:ext>
            </a:extLst>
          </p:cNvPr>
          <p:cNvSpPr txBox="1"/>
          <p:nvPr/>
        </p:nvSpPr>
        <p:spPr>
          <a:xfrm>
            <a:off x="9137155" y="84524"/>
            <a:ext cx="70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1015</a:t>
            </a:r>
            <a:endParaRPr lang="zh-TW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507296-F7B5-D86E-E2B1-B2B9B566CA27}"/>
              </a:ext>
            </a:extLst>
          </p:cNvPr>
          <p:cNvSpPr/>
          <p:nvPr/>
        </p:nvSpPr>
        <p:spPr>
          <a:xfrm>
            <a:off x="1540328" y="474524"/>
            <a:ext cx="566057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59E356-01DA-5B7E-5B68-B35220A546E7}"/>
              </a:ext>
            </a:extLst>
          </p:cNvPr>
          <p:cNvSpPr/>
          <p:nvPr/>
        </p:nvSpPr>
        <p:spPr>
          <a:xfrm>
            <a:off x="1540328" y="3046274"/>
            <a:ext cx="566057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EE4BF1-C3C7-74D7-1ACE-364B0CC26ADF}"/>
              </a:ext>
            </a:extLst>
          </p:cNvPr>
          <p:cNvSpPr/>
          <p:nvPr/>
        </p:nvSpPr>
        <p:spPr>
          <a:xfrm>
            <a:off x="1540328" y="4699518"/>
            <a:ext cx="116613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0D528B-0451-89AB-451C-7A98C253A23E}"/>
              </a:ext>
            </a:extLst>
          </p:cNvPr>
          <p:cNvSpPr/>
          <p:nvPr/>
        </p:nvSpPr>
        <p:spPr>
          <a:xfrm>
            <a:off x="1540328" y="1331774"/>
            <a:ext cx="566057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E19C2F-0FA7-2892-0975-CA50C5A17D6B}"/>
              </a:ext>
            </a:extLst>
          </p:cNvPr>
          <p:cNvSpPr/>
          <p:nvPr/>
        </p:nvSpPr>
        <p:spPr>
          <a:xfrm>
            <a:off x="1540328" y="11094974"/>
            <a:ext cx="607967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033C65-05E3-6AD3-5245-617AFB11F80D}"/>
              </a:ext>
            </a:extLst>
          </p:cNvPr>
          <p:cNvSpPr/>
          <p:nvPr/>
        </p:nvSpPr>
        <p:spPr>
          <a:xfrm>
            <a:off x="1540328" y="12705748"/>
            <a:ext cx="607967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C2AEC0-DC38-B2F8-73A3-D2E06A22BC59}"/>
              </a:ext>
            </a:extLst>
          </p:cNvPr>
          <p:cNvSpPr/>
          <p:nvPr/>
        </p:nvSpPr>
        <p:spPr>
          <a:xfrm>
            <a:off x="1540328" y="11900361"/>
            <a:ext cx="607967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4ECB26-38F2-83D1-A330-9F4AD4F58A27}"/>
              </a:ext>
            </a:extLst>
          </p:cNvPr>
          <p:cNvSpPr/>
          <p:nvPr/>
        </p:nvSpPr>
        <p:spPr>
          <a:xfrm>
            <a:off x="1540328" y="13654085"/>
            <a:ext cx="607967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4736706-E5A1-9622-C6F3-1BEF19985C0B}"/>
              </a:ext>
            </a:extLst>
          </p:cNvPr>
          <p:cNvSpPr/>
          <p:nvPr/>
        </p:nvSpPr>
        <p:spPr>
          <a:xfrm>
            <a:off x="1540328" y="3989118"/>
            <a:ext cx="703217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21C6B3-06CF-C84B-91DA-4ADF3A77AEDD}"/>
              </a:ext>
            </a:extLst>
          </p:cNvPr>
          <p:cNvSpPr/>
          <p:nvPr/>
        </p:nvSpPr>
        <p:spPr>
          <a:xfrm>
            <a:off x="1540328" y="5429857"/>
            <a:ext cx="116613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75D8E5F-1B8D-CAB9-B704-5F228D1535FF}"/>
              </a:ext>
            </a:extLst>
          </p:cNvPr>
          <p:cNvSpPr/>
          <p:nvPr/>
        </p:nvSpPr>
        <p:spPr>
          <a:xfrm>
            <a:off x="1540328" y="6068523"/>
            <a:ext cx="116613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2064EE-7538-B97F-ACF4-033402AE3DBD}"/>
              </a:ext>
            </a:extLst>
          </p:cNvPr>
          <p:cNvSpPr/>
          <p:nvPr/>
        </p:nvSpPr>
        <p:spPr>
          <a:xfrm>
            <a:off x="1540328" y="6798862"/>
            <a:ext cx="116613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0D0363-A0E9-BFEB-D330-201E44F9077C}"/>
              </a:ext>
            </a:extLst>
          </p:cNvPr>
          <p:cNvSpPr/>
          <p:nvPr/>
        </p:nvSpPr>
        <p:spPr>
          <a:xfrm>
            <a:off x="1540328" y="7554891"/>
            <a:ext cx="116613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BC90E8-AF22-F500-CDB8-2F8F19808158}"/>
              </a:ext>
            </a:extLst>
          </p:cNvPr>
          <p:cNvSpPr/>
          <p:nvPr/>
        </p:nvSpPr>
        <p:spPr>
          <a:xfrm>
            <a:off x="1540328" y="8285230"/>
            <a:ext cx="116613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AA76A8F-CC9D-B63C-A6AD-9F340B4C1972}"/>
              </a:ext>
            </a:extLst>
          </p:cNvPr>
          <p:cNvSpPr/>
          <p:nvPr/>
        </p:nvSpPr>
        <p:spPr>
          <a:xfrm>
            <a:off x="1540328" y="8991415"/>
            <a:ext cx="116613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9C1AD44-D0DC-92FD-44ED-A9D433A63883}"/>
              </a:ext>
            </a:extLst>
          </p:cNvPr>
          <p:cNvSpPr/>
          <p:nvPr/>
        </p:nvSpPr>
        <p:spPr>
          <a:xfrm>
            <a:off x="1567542" y="2145628"/>
            <a:ext cx="566057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E77A8C5-1BF6-0AA2-B96A-48A0FA4C3C26}"/>
              </a:ext>
            </a:extLst>
          </p:cNvPr>
          <p:cNvSpPr/>
          <p:nvPr/>
        </p:nvSpPr>
        <p:spPr>
          <a:xfrm>
            <a:off x="8572500" y="4035402"/>
            <a:ext cx="465636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AD0195E-31AF-19C8-B582-ED3F6CB27647}"/>
              </a:ext>
            </a:extLst>
          </p:cNvPr>
          <p:cNvSpPr/>
          <p:nvPr/>
        </p:nvSpPr>
        <p:spPr>
          <a:xfrm>
            <a:off x="7200900" y="527582"/>
            <a:ext cx="58483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18ABDCD-1EE4-AE93-88B4-4446480D2223}"/>
              </a:ext>
            </a:extLst>
          </p:cNvPr>
          <p:cNvSpPr/>
          <p:nvPr/>
        </p:nvSpPr>
        <p:spPr>
          <a:xfrm>
            <a:off x="7228114" y="1369358"/>
            <a:ext cx="58483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9DBA43-4F03-E372-A9F5-E635974AADC5}"/>
              </a:ext>
            </a:extLst>
          </p:cNvPr>
          <p:cNvSpPr/>
          <p:nvPr/>
        </p:nvSpPr>
        <p:spPr>
          <a:xfrm>
            <a:off x="7353300" y="2282426"/>
            <a:ext cx="572316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24A690-EC77-FC5D-F773-815814EC8DCD}"/>
              </a:ext>
            </a:extLst>
          </p:cNvPr>
          <p:cNvSpPr/>
          <p:nvPr/>
        </p:nvSpPr>
        <p:spPr>
          <a:xfrm>
            <a:off x="7200900" y="3080955"/>
            <a:ext cx="58483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CD790F8-79E0-EE87-7FF6-11CDFADCA4B6}"/>
              </a:ext>
            </a:extLst>
          </p:cNvPr>
          <p:cNvSpPr/>
          <p:nvPr/>
        </p:nvSpPr>
        <p:spPr>
          <a:xfrm>
            <a:off x="13103678" y="1369358"/>
            <a:ext cx="229688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D20EF4F-BF90-D74B-15AA-002BD802B1E7}"/>
              </a:ext>
            </a:extLst>
          </p:cNvPr>
          <p:cNvSpPr/>
          <p:nvPr/>
        </p:nvSpPr>
        <p:spPr>
          <a:xfrm>
            <a:off x="13103678" y="2282426"/>
            <a:ext cx="229688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6C53FB0-FFD6-5A50-209B-53B9FB150267}"/>
              </a:ext>
            </a:extLst>
          </p:cNvPr>
          <p:cNvSpPr/>
          <p:nvPr/>
        </p:nvSpPr>
        <p:spPr>
          <a:xfrm>
            <a:off x="13322753" y="4092164"/>
            <a:ext cx="207781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26CA013-E166-EF84-F9C1-7D9933947521}"/>
              </a:ext>
            </a:extLst>
          </p:cNvPr>
          <p:cNvSpPr/>
          <p:nvPr/>
        </p:nvSpPr>
        <p:spPr>
          <a:xfrm>
            <a:off x="13773150" y="8183259"/>
            <a:ext cx="162741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76667DC-AF77-AC03-31DE-42B1279C51D7}"/>
              </a:ext>
            </a:extLst>
          </p:cNvPr>
          <p:cNvSpPr/>
          <p:nvPr/>
        </p:nvSpPr>
        <p:spPr>
          <a:xfrm>
            <a:off x="12992101" y="9739703"/>
            <a:ext cx="229688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4CCB241-836A-E10F-4CB7-D046151B4719}"/>
              </a:ext>
            </a:extLst>
          </p:cNvPr>
          <p:cNvSpPr/>
          <p:nvPr/>
        </p:nvSpPr>
        <p:spPr>
          <a:xfrm>
            <a:off x="13049250" y="10538232"/>
            <a:ext cx="229688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7116A9E-F2B9-4011-916E-2DECB00FE66E}"/>
              </a:ext>
            </a:extLst>
          </p:cNvPr>
          <p:cNvSpPr txBox="1"/>
          <p:nvPr/>
        </p:nvSpPr>
        <p:spPr>
          <a:xfrm>
            <a:off x="846418" y="10519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1031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474B2E3-209B-49FE-BC98-D871DE474CAD}"/>
              </a:ext>
            </a:extLst>
          </p:cNvPr>
          <p:cNvSpPr txBox="1"/>
          <p:nvPr/>
        </p:nvSpPr>
        <p:spPr>
          <a:xfrm>
            <a:off x="15053608" y="18624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1067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F51116E-B0A8-4F5D-AE66-4F4BC8DF27B9}"/>
              </a:ext>
            </a:extLst>
          </p:cNvPr>
          <p:cNvSpPr txBox="1"/>
          <p:nvPr/>
        </p:nvSpPr>
        <p:spPr>
          <a:xfrm>
            <a:off x="7370989" y="82050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1047</a:t>
            </a:r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0DDAB30-F18C-9C30-4557-955119CF53B8}"/>
              </a:ext>
            </a:extLst>
          </p:cNvPr>
          <p:cNvSpPr/>
          <p:nvPr/>
        </p:nvSpPr>
        <p:spPr>
          <a:xfrm>
            <a:off x="1504949" y="1332717"/>
            <a:ext cx="211455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C6950B-0DB0-4EA0-8A4A-80E29442E0DB}"/>
              </a:ext>
            </a:extLst>
          </p:cNvPr>
          <p:cNvSpPr/>
          <p:nvPr/>
        </p:nvSpPr>
        <p:spPr>
          <a:xfrm>
            <a:off x="1504948" y="2043117"/>
            <a:ext cx="211455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8562EE-FAE2-FB65-476A-A45E0BD0C18B}"/>
              </a:ext>
            </a:extLst>
          </p:cNvPr>
          <p:cNvSpPr/>
          <p:nvPr/>
        </p:nvSpPr>
        <p:spPr>
          <a:xfrm>
            <a:off x="1504948" y="3654834"/>
            <a:ext cx="1243965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E86C1C-8D1F-13E9-F959-C71FE8699C96}"/>
              </a:ext>
            </a:extLst>
          </p:cNvPr>
          <p:cNvSpPr/>
          <p:nvPr/>
        </p:nvSpPr>
        <p:spPr>
          <a:xfrm>
            <a:off x="1657348" y="9682167"/>
            <a:ext cx="481965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A9D0DF-6E52-A98E-5D75-CD2A6A82A7B3}"/>
              </a:ext>
            </a:extLst>
          </p:cNvPr>
          <p:cNvSpPr/>
          <p:nvPr/>
        </p:nvSpPr>
        <p:spPr>
          <a:xfrm>
            <a:off x="1657348" y="10581487"/>
            <a:ext cx="481965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7C84AA-2C9D-30C5-1AED-5ECC22189554}"/>
              </a:ext>
            </a:extLst>
          </p:cNvPr>
          <p:cNvSpPr/>
          <p:nvPr/>
        </p:nvSpPr>
        <p:spPr>
          <a:xfrm>
            <a:off x="6610351" y="9682167"/>
            <a:ext cx="33909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9D1BD1-1592-3242-B0A5-588166461ECC}"/>
              </a:ext>
            </a:extLst>
          </p:cNvPr>
          <p:cNvSpPr/>
          <p:nvPr/>
        </p:nvSpPr>
        <p:spPr>
          <a:xfrm>
            <a:off x="6610351" y="10581487"/>
            <a:ext cx="33909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093B1A-F622-D441-50BD-39E9BF3F5DD8}"/>
              </a:ext>
            </a:extLst>
          </p:cNvPr>
          <p:cNvSpPr/>
          <p:nvPr/>
        </p:nvSpPr>
        <p:spPr>
          <a:xfrm>
            <a:off x="5714998" y="8953507"/>
            <a:ext cx="952500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1DDDD2-83C2-D9AE-AD9E-8EB9738108C3}"/>
              </a:ext>
            </a:extLst>
          </p:cNvPr>
          <p:cNvSpPr/>
          <p:nvPr/>
        </p:nvSpPr>
        <p:spPr>
          <a:xfrm>
            <a:off x="12801600" y="8248657"/>
            <a:ext cx="243840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5B6BB6-91AE-7002-0610-83EF58A4EB00}"/>
              </a:ext>
            </a:extLst>
          </p:cNvPr>
          <p:cNvSpPr/>
          <p:nvPr/>
        </p:nvSpPr>
        <p:spPr>
          <a:xfrm>
            <a:off x="10134602" y="9693684"/>
            <a:ext cx="510539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F94707-4898-74AE-784A-437CBD9B0412}"/>
              </a:ext>
            </a:extLst>
          </p:cNvPr>
          <p:cNvSpPr/>
          <p:nvPr/>
        </p:nvSpPr>
        <p:spPr>
          <a:xfrm>
            <a:off x="10134602" y="10433861"/>
            <a:ext cx="510539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F3925F-1D86-8CED-1B65-C7F0337062E6}"/>
              </a:ext>
            </a:extLst>
          </p:cNvPr>
          <p:cNvSpPr/>
          <p:nvPr/>
        </p:nvSpPr>
        <p:spPr>
          <a:xfrm>
            <a:off x="1733548" y="7512450"/>
            <a:ext cx="148590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537C2C-F958-1B0E-1CE0-203E9A936FCB}"/>
              </a:ext>
            </a:extLst>
          </p:cNvPr>
          <p:cNvSpPr/>
          <p:nvPr/>
        </p:nvSpPr>
        <p:spPr>
          <a:xfrm>
            <a:off x="3219450" y="6668500"/>
            <a:ext cx="32575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7B6A4F-F31E-587E-9702-C9486E166716}"/>
              </a:ext>
            </a:extLst>
          </p:cNvPr>
          <p:cNvSpPr/>
          <p:nvPr/>
        </p:nvSpPr>
        <p:spPr>
          <a:xfrm>
            <a:off x="10134602" y="4958867"/>
            <a:ext cx="33909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A321D2F-F40D-E51D-1662-77A58DACF65B}"/>
              </a:ext>
            </a:extLst>
          </p:cNvPr>
          <p:cNvSpPr/>
          <p:nvPr/>
        </p:nvSpPr>
        <p:spPr>
          <a:xfrm>
            <a:off x="6629400" y="5857304"/>
            <a:ext cx="33909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5DA1252-5901-8B59-DBAF-E8E963B36BA2}"/>
              </a:ext>
            </a:extLst>
          </p:cNvPr>
          <p:cNvSpPr/>
          <p:nvPr/>
        </p:nvSpPr>
        <p:spPr>
          <a:xfrm>
            <a:off x="5734048" y="1269417"/>
            <a:ext cx="963930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DE999B9-9068-BF03-FCD5-DB11B01518F0}"/>
              </a:ext>
            </a:extLst>
          </p:cNvPr>
          <p:cNvSpPr/>
          <p:nvPr/>
        </p:nvSpPr>
        <p:spPr>
          <a:xfrm>
            <a:off x="10001250" y="463559"/>
            <a:ext cx="537210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CDA57F-2734-70EB-C572-31D309ECDBEC}"/>
              </a:ext>
            </a:extLst>
          </p:cNvPr>
          <p:cNvSpPr/>
          <p:nvPr/>
        </p:nvSpPr>
        <p:spPr>
          <a:xfrm>
            <a:off x="6629400" y="2573450"/>
            <a:ext cx="735330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D80A32D-374B-15E5-85BB-4FA847196DE2}"/>
              </a:ext>
            </a:extLst>
          </p:cNvPr>
          <p:cNvSpPr/>
          <p:nvPr/>
        </p:nvSpPr>
        <p:spPr>
          <a:xfrm>
            <a:off x="13011148" y="4229317"/>
            <a:ext cx="24384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B41CBD-A944-8020-E9F2-1A67EA966B12}"/>
              </a:ext>
            </a:extLst>
          </p:cNvPr>
          <p:cNvSpPr/>
          <p:nvPr/>
        </p:nvSpPr>
        <p:spPr>
          <a:xfrm>
            <a:off x="14458949" y="5777734"/>
            <a:ext cx="91440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18C60C7-398D-56A7-4403-3C786FE920E5}"/>
              </a:ext>
            </a:extLst>
          </p:cNvPr>
          <p:cNvSpPr/>
          <p:nvPr/>
        </p:nvSpPr>
        <p:spPr>
          <a:xfrm>
            <a:off x="13677898" y="6751037"/>
            <a:ext cx="156210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AA4EAA-6E6B-4B55-FDE8-49613BD28ECD}"/>
              </a:ext>
            </a:extLst>
          </p:cNvPr>
          <p:cNvSpPr/>
          <p:nvPr/>
        </p:nvSpPr>
        <p:spPr>
          <a:xfrm>
            <a:off x="13658848" y="7631341"/>
            <a:ext cx="156210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68AE9A6-E243-4386-AE55-8B8CE3EA1621}"/>
              </a:ext>
            </a:extLst>
          </p:cNvPr>
          <p:cNvSpPr txBox="1"/>
          <p:nvPr/>
        </p:nvSpPr>
        <p:spPr>
          <a:xfrm>
            <a:off x="707688" y="27889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1067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DECB325-AC17-4FB2-AEE9-8372057DED7D}"/>
              </a:ext>
            </a:extLst>
          </p:cNvPr>
          <p:cNvSpPr txBox="1"/>
          <p:nvPr/>
        </p:nvSpPr>
        <p:spPr>
          <a:xfrm>
            <a:off x="15026397" y="27889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1099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B3B7BCB-A525-457A-B1F2-130D99D5358C}"/>
              </a:ext>
            </a:extLst>
          </p:cNvPr>
          <p:cNvSpPr txBox="1"/>
          <p:nvPr/>
        </p:nvSpPr>
        <p:spPr>
          <a:xfrm>
            <a:off x="6263396" y="35521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1079</a:t>
            </a:r>
            <a:endParaRPr lang="zh-TW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2E50353-7B05-4675-27C0-3525B02404EA}"/>
              </a:ext>
            </a:extLst>
          </p:cNvPr>
          <p:cNvSpPr/>
          <p:nvPr/>
        </p:nvSpPr>
        <p:spPr>
          <a:xfrm>
            <a:off x="1523999" y="494517"/>
            <a:ext cx="89535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F61C69-E97D-EE93-39EC-3752551561F6}"/>
              </a:ext>
            </a:extLst>
          </p:cNvPr>
          <p:cNvSpPr/>
          <p:nvPr/>
        </p:nvSpPr>
        <p:spPr>
          <a:xfrm>
            <a:off x="1523998" y="1268034"/>
            <a:ext cx="89535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15E009-B51C-C308-CD0B-BA8DAC57AABA}"/>
              </a:ext>
            </a:extLst>
          </p:cNvPr>
          <p:cNvSpPr/>
          <p:nvPr/>
        </p:nvSpPr>
        <p:spPr>
          <a:xfrm>
            <a:off x="3369129" y="494517"/>
            <a:ext cx="102135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509FB2-9B9E-A25D-00FF-275DCD56FE71}"/>
              </a:ext>
            </a:extLst>
          </p:cNvPr>
          <p:cNvSpPr/>
          <p:nvPr/>
        </p:nvSpPr>
        <p:spPr>
          <a:xfrm>
            <a:off x="3369129" y="1268034"/>
            <a:ext cx="102135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AC872B-94D5-BACE-9618-8B54DD235061}"/>
              </a:ext>
            </a:extLst>
          </p:cNvPr>
          <p:cNvSpPr/>
          <p:nvPr/>
        </p:nvSpPr>
        <p:spPr>
          <a:xfrm>
            <a:off x="3369129" y="2041551"/>
            <a:ext cx="102135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4E07D2-FE6B-9EDD-8272-A192CC6FA11A}"/>
              </a:ext>
            </a:extLst>
          </p:cNvPr>
          <p:cNvSpPr/>
          <p:nvPr/>
        </p:nvSpPr>
        <p:spPr>
          <a:xfrm>
            <a:off x="3369129" y="2880969"/>
            <a:ext cx="102135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DA1859-7DFD-B497-8CD7-FB9ACF346049}"/>
              </a:ext>
            </a:extLst>
          </p:cNvPr>
          <p:cNvSpPr/>
          <p:nvPr/>
        </p:nvSpPr>
        <p:spPr>
          <a:xfrm>
            <a:off x="6267449" y="4481169"/>
            <a:ext cx="914400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D9C9E3-BF72-7FB6-4CF3-985604D6A6CE}"/>
              </a:ext>
            </a:extLst>
          </p:cNvPr>
          <p:cNvSpPr/>
          <p:nvPr/>
        </p:nvSpPr>
        <p:spPr>
          <a:xfrm>
            <a:off x="14573250" y="5195988"/>
            <a:ext cx="8381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C073BC-6B8E-3B11-5D28-A26CE92CB9CE}"/>
              </a:ext>
            </a:extLst>
          </p:cNvPr>
          <p:cNvSpPr/>
          <p:nvPr/>
        </p:nvSpPr>
        <p:spPr>
          <a:xfrm>
            <a:off x="1523998" y="5910807"/>
            <a:ext cx="1388745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52491D-458E-0621-AD5C-69F298C206F4}"/>
              </a:ext>
            </a:extLst>
          </p:cNvPr>
          <p:cNvSpPr/>
          <p:nvPr/>
        </p:nvSpPr>
        <p:spPr>
          <a:xfrm>
            <a:off x="1532164" y="6748782"/>
            <a:ext cx="1388745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C08EF2-6420-B242-C58F-DDB9DD7B58A5}"/>
              </a:ext>
            </a:extLst>
          </p:cNvPr>
          <p:cNvSpPr/>
          <p:nvPr/>
        </p:nvSpPr>
        <p:spPr>
          <a:xfrm>
            <a:off x="1523997" y="7739259"/>
            <a:ext cx="1388745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5FCAC3-3A05-7785-B2FC-AEDCB9D004CB}"/>
              </a:ext>
            </a:extLst>
          </p:cNvPr>
          <p:cNvSpPr/>
          <p:nvPr/>
        </p:nvSpPr>
        <p:spPr>
          <a:xfrm>
            <a:off x="1523996" y="8518189"/>
            <a:ext cx="1388745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59AAC7-8CE1-48FF-9D4E-0A1B64CF97D7}"/>
              </a:ext>
            </a:extLst>
          </p:cNvPr>
          <p:cNvSpPr/>
          <p:nvPr/>
        </p:nvSpPr>
        <p:spPr>
          <a:xfrm>
            <a:off x="1523995" y="9267056"/>
            <a:ext cx="1388745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615D4D-122A-6F67-2AC0-8C7370E86973}"/>
              </a:ext>
            </a:extLst>
          </p:cNvPr>
          <p:cNvSpPr/>
          <p:nvPr/>
        </p:nvSpPr>
        <p:spPr>
          <a:xfrm>
            <a:off x="12839700" y="10054278"/>
            <a:ext cx="249078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3943F53-7FBD-22F6-D781-B2632EF092C8}"/>
              </a:ext>
            </a:extLst>
          </p:cNvPr>
          <p:cNvSpPr/>
          <p:nvPr/>
        </p:nvSpPr>
        <p:spPr>
          <a:xfrm>
            <a:off x="1532163" y="10838740"/>
            <a:ext cx="1379831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57C318C-FA70-4292-60DE-7F1FA097DB2F}"/>
              </a:ext>
            </a:extLst>
          </p:cNvPr>
          <p:cNvSpPr/>
          <p:nvPr/>
        </p:nvSpPr>
        <p:spPr>
          <a:xfrm>
            <a:off x="1523995" y="11716234"/>
            <a:ext cx="1379831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58FE9A-08BA-6578-9AC7-BEB2135EF22F}"/>
              </a:ext>
            </a:extLst>
          </p:cNvPr>
          <p:cNvSpPr/>
          <p:nvPr/>
        </p:nvSpPr>
        <p:spPr>
          <a:xfrm>
            <a:off x="1523995" y="12499428"/>
            <a:ext cx="1379831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AB694F9-7753-6599-223E-5846DE91907D}"/>
              </a:ext>
            </a:extLst>
          </p:cNvPr>
          <p:cNvSpPr/>
          <p:nvPr/>
        </p:nvSpPr>
        <p:spPr>
          <a:xfrm>
            <a:off x="1532164" y="13316600"/>
            <a:ext cx="1379831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1CC5C7-CFDB-DDAD-85AE-961BD90539F4}"/>
              </a:ext>
            </a:extLst>
          </p:cNvPr>
          <p:cNvSpPr/>
          <p:nvPr/>
        </p:nvSpPr>
        <p:spPr>
          <a:xfrm>
            <a:off x="14573250" y="494517"/>
            <a:ext cx="74906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805A73B-504D-C140-DF58-102AA500C155}"/>
              </a:ext>
            </a:extLst>
          </p:cNvPr>
          <p:cNvSpPr/>
          <p:nvPr/>
        </p:nvSpPr>
        <p:spPr>
          <a:xfrm>
            <a:off x="14573250" y="1311689"/>
            <a:ext cx="74906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DB1B98F-CB3A-1E5C-3BF5-E8591C7F294A}"/>
              </a:ext>
            </a:extLst>
          </p:cNvPr>
          <p:cNvSpPr/>
          <p:nvPr/>
        </p:nvSpPr>
        <p:spPr>
          <a:xfrm>
            <a:off x="14573250" y="2114429"/>
            <a:ext cx="74906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4DCC014-CECF-A874-1EC6-6953F18D92CB}"/>
              </a:ext>
            </a:extLst>
          </p:cNvPr>
          <p:cNvSpPr/>
          <p:nvPr/>
        </p:nvSpPr>
        <p:spPr>
          <a:xfrm>
            <a:off x="14573250" y="2931717"/>
            <a:ext cx="74906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EA68727-0A63-484A-8CD0-3466D70E971C}"/>
              </a:ext>
            </a:extLst>
          </p:cNvPr>
          <p:cNvSpPr txBox="1"/>
          <p:nvPr/>
        </p:nvSpPr>
        <p:spPr>
          <a:xfrm>
            <a:off x="735483" y="20777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1099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2C6D9E-80B0-4F98-941F-35D779C6EAB1}"/>
              </a:ext>
            </a:extLst>
          </p:cNvPr>
          <p:cNvSpPr txBox="1"/>
          <p:nvPr/>
        </p:nvSpPr>
        <p:spPr>
          <a:xfrm>
            <a:off x="15028392" y="11611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1127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DD33114-A030-498D-A92F-EDE5EA4D1EAF}"/>
              </a:ext>
            </a:extLst>
          </p:cNvPr>
          <p:cNvSpPr/>
          <p:nvPr/>
        </p:nvSpPr>
        <p:spPr>
          <a:xfrm>
            <a:off x="14573250" y="3674924"/>
            <a:ext cx="6476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7D9181F-DC79-644A-F7C6-229C972B7880}"/>
              </a:ext>
            </a:extLst>
          </p:cNvPr>
          <p:cNvSpPr/>
          <p:nvPr/>
        </p:nvSpPr>
        <p:spPr>
          <a:xfrm>
            <a:off x="1464128" y="3674924"/>
            <a:ext cx="13756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BB6EC4-21D7-66EB-9A2F-D4AF551D7F06}"/>
              </a:ext>
            </a:extLst>
          </p:cNvPr>
          <p:cNvSpPr/>
          <p:nvPr/>
        </p:nvSpPr>
        <p:spPr>
          <a:xfrm>
            <a:off x="1464127" y="513567"/>
            <a:ext cx="137568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366CFD-009D-0FD5-7310-FC146A4C4364}"/>
              </a:ext>
            </a:extLst>
          </p:cNvPr>
          <p:cNvSpPr/>
          <p:nvPr/>
        </p:nvSpPr>
        <p:spPr>
          <a:xfrm>
            <a:off x="1464128" y="1306134"/>
            <a:ext cx="137568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424750-89CB-524C-885F-6F8154F3160E}"/>
              </a:ext>
            </a:extLst>
          </p:cNvPr>
          <p:cNvSpPr/>
          <p:nvPr/>
        </p:nvSpPr>
        <p:spPr>
          <a:xfrm>
            <a:off x="1464126" y="2115807"/>
            <a:ext cx="137568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D7DA4A-6EEA-B091-4F6B-5A691845B124}"/>
              </a:ext>
            </a:extLst>
          </p:cNvPr>
          <p:cNvSpPr/>
          <p:nvPr/>
        </p:nvSpPr>
        <p:spPr>
          <a:xfrm>
            <a:off x="1464125" y="2895365"/>
            <a:ext cx="137568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F855C8-59E3-62E3-3C7C-396ACEEC86E4}"/>
              </a:ext>
            </a:extLst>
          </p:cNvPr>
          <p:cNvSpPr/>
          <p:nvPr/>
        </p:nvSpPr>
        <p:spPr>
          <a:xfrm>
            <a:off x="1464125" y="4737015"/>
            <a:ext cx="545102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9F3F72-D7A3-9CAC-E728-2A9FFE01AD96}"/>
              </a:ext>
            </a:extLst>
          </p:cNvPr>
          <p:cNvSpPr/>
          <p:nvPr/>
        </p:nvSpPr>
        <p:spPr>
          <a:xfrm>
            <a:off x="1464129" y="5950330"/>
            <a:ext cx="1118507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694F5A-EA95-9C59-9451-39965E0D9BF0}"/>
              </a:ext>
            </a:extLst>
          </p:cNvPr>
          <p:cNvSpPr/>
          <p:nvPr/>
        </p:nvSpPr>
        <p:spPr>
          <a:xfrm>
            <a:off x="1464128" y="6826805"/>
            <a:ext cx="13756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05ADBA-CEE7-0046-123D-6051D8B606BF}"/>
              </a:ext>
            </a:extLst>
          </p:cNvPr>
          <p:cNvSpPr/>
          <p:nvPr/>
        </p:nvSpPr>
        <p:spPr>
          <a:xfrm>
            <a:off x="1464123" y="7667736"/>
            <a:ext cx="13756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94C36A-F2EE-B8BA-5B60-B98AC260CE81}"/>
              </a:ext>
            </a:extLst>
          </p:cNvPr>
          <p:cNvSpPr/>
          <p:nvPr/>
        </p:nvSpPr>
        <p:spPr>
          <a:xfrm>
            <a:off x="1464123" y="8663395"/>
            <a:ext cx="13756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5A5632-FF36-44EE-4AC0-CC5A7CF745E3}"/>
              </a:ext>
            </a:extLst>
          </p:cNvPr>
          <p:cNvSpPr/>
          <p:nvPr/>
        </p:nvSpPr>
        <p:spPr>
          <a:xfrm>
            <a:off x="1464128" y="9533065"/>
            <a:ext cx="13756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E32E93-2AB8-426A-C5FB-77F008E0B881}"/>
              </a:ext>
            </a:extLst>
          </p:cNvPr>
          <p:cNvSpPr/>
          <p:nvPr/>
        </p:nvSpPr>
        <p:spPr>
          <a:xfrm>
            <a:off x="1464128" y="10352645"/>
            <a:ext cx="13756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52979F-8D29-25BA-563E-6955BE83CB76}"/>
              </a:ext>
            </a:extLst>
          </p:cNvPr>
          <p:cNvSpPr/>
          <p:nvPr/>
        </p:nvSpPr>
        <p:spPr>
          <a:xfrm>
            <a:off x="1616528" y="11265805"/>
            <a:ext cx="13756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808127-8270-7CE4-2C2A-2280B444F6E9}"/>
              </a:ext>
            </a:extLst>
          </p:cNvPr>
          <p:cNvSpPr/>
          <p:nvPr/>
        </p:nvSpPr>
        <p:spPr>
          <a:xfrm>
            <a:off x="1616527" y="14347560"/>
            <a:ext cx="13756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E48833-EE0C-2792-EEF7-97FD423A829F}"/>
              </a:ext>
            </a:extLst>
          </p:cNvPr>
          <p:cNvSpPr/>
          <p:nvPr/>
        </p:nvSpPr>
        <p:spPr>
          <a:xfrm>
            <a:off x="1616527" y="12734443"/>
            <a:ext cx="529862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CCDE31-2BDC-2CF9-E4DF-41C4A75C806D}"/>
              </a:ext>
            </a:extLst>
          </p:cNvPr>
          <p:cNvSpPr/>
          <p:nvPr/>
        </p:nvSpPr>
        <p:spPr>
          <a:xfrm>
            <a:off x="1616526" y="12096592"/>
            <a:ext cx="137568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158D0B3-A490-BF85-CD7F-2E2B097F33C5}"/>
              </a:ext>
            </a:extLst>
          </p:cNvPr>
          <p:cNvSpPr/>
          <p:nvPr/>
        </p:nvSpPr>
        <p:spPr>
          <a:xfrm>
            <a:off x="7143750" y="12851021"/>
            <a:ext cx="826633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4E128CD-4992-A0F8-1417-C1B62D096229}"/>
              </a:ext>
            </a:extLst>
          </p:cNvPr>
          <p:cNvSpPr/>
          <p:nvPr/>
        </p:nvSpPr>
        <p:spPr>
          <a:xfrm>
            <a:off x="1616525" y="13561539"/>
            <a:ext cx="137568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8D180C-2828-1858-EC43-068E8C831C88}"/>
              </a:ext>
            </a:extLst>
          </p:cNvPr>
          <p:cNvSpPr/>
          <p:nvPr/>
        </p:nvSpPr>
        <p:spPr>
          <a:xfrm>
            <a:off x="12649201" y="5950330"/>
            <a:ext cx="276088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882C508-74D2-69B8-DEA4-AB374AE469B7}"/>
              </a:ext>
            </a:extLst>
          </p:cNvPr>
          <p:cNvSpPr/>
          <p:nvPr/>
        </p:nvSpPr>
        <p:spPr>
          <a:xfrm>
            <a:off x="11849099" y="5139870"/>
            <a:ext cx="3560987" cy="40038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CBFEC7D-413D-FF09-F84C-14D27FF03080}"/>
              </a:ext>
            </a:extLst>
          </p:cNvPr>
          <p:cNvSpPr/>
          <p:nvPr/>
        </p:nvSpPr>
        <p:spPr>
          <a:xfrm>
            <a:off x="7056664" y="4628579"/>
            <a:ext cx="464003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B344423-6CD9-5DDF-F23A-9C98BAB2A374}"/>
              </a:ext>
            </a:extLst>
          </p:cNvPr>
          <p:cNvSpPr/>
          <p:nvPr/>
        </p:nvSpPr>
        <p:spPr>
          <a:xfrm>
            <a:off x="11838212" y="4588084"/>
            <a:ext cx="3571875" cy="35535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612ED91-4F10-4772-ADFD-D25B3E4469EB}"/>
              </a:ext>
            </a:extLst>
          </p:cNvPr>
          <p:cNvSpPr txBox="1"/>
          <p:nvPr/>
        </p:nvSpPr>
        <p:spPr>
          <a:xfrm>
            <a:off x="662152" y="20956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1127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26323DA-93C0-42D8-B5E3-B31DBD582E0A}"/>
              </a:ext>
            </a:extLst>
          </p:cNvPr>
          <p:cNvSpPr txBox="1"/>
          <p:nvPr/>
        </p:nvSpPr>
        <p:spPr>
          <a:xfrm>
            <a:off x="15069966" y="16966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1147</a:t>
            </a:r>
            <a:endParaRPr lang="zh-TW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416642-E6A3-7577-4103-66B388B3AD57}"/>
              </a:ext>
            </a:extLst>
          </p:cNvPr>
          <p:cNvSpPr/>
          <p:nvPr/>
        </p:nvSpPr>
        <p:spPr>
          <a:xfrm>
            <a:off x="1390648" y="742167"/>
            <a:ext cx="592455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EAD7B4-0B68-828F-645E-F937A318689A}"/>
              </a:ext>
            </a:extLst>
          </p:cNvPr>
          <p:cNvSpPr/>
          <p:nvPr/>
        </p:nvSpPr>
        <p:spPr>
          <a:xfrm>
            <a:off x="1390648" y="1763334"/>
            <a:ext cx="592455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0F6583-5184-A311-F45F-C8E2B171EDB8}"/>
              </a:ext>
            </a:extLst>
          </p:cNvPr>
          <p:cNvSpPr/>
          <p:nvPr/>
        </p:nvSpPr>
        <p:spPr>
          <a:xfrm>
            <a:off x="1390648" y="2420568"/>
            <a:ext cx="592455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6C76A2-121B-2C42-DDA7-F05EE32C6FFD}"/>
              </a:ext>
            </a:extLst>
          </p:cNvPr>
          <p:cNvSpPr/>
          <p:nvPr/>
        </p:nvSpPr>
        <p:spPr>
          <a:xfrm>
            <a:off x="1390648" y="3130968"/>
            <a:ext cx="592455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52B172-5DFD-25DB-71AE-9C2C7085B96C}"/>
              </a:ext>
            </a:extLst>
          </p:cNvPr>
          <p:cNvSpPr/>
          <p:nvPr/>
        </p:nvSpPr>
        <p:spPr>
          <a:xfrm>
            <a:off x="1390647" y="3940442"/>
            <a:ext cx="592455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DD062-FC90-C434-6734-155605B7D642}"/>
              </a:ext>
            </a:extLst>
          </p:cNvPr>
          <p:cNvSpPr/>
          <p:nvPr/>
        </p:nvSpPr>
        <p:spPr>
          <a:xfrm>
            <a:off x="1390647" y="5308076"/>
            <a:ext cx="4648204" cy="30373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7B210A-E34E-75F0-DA0D-F33D3FB5BD4D}"/>
              </a:ext>
            </a:extLst>
          </p:cNvPr>
          <p:cNvSpPr/>
          <p:nvPr/>
        </p:nvSpPr>
        <p:spPr>
          <a:xfrm>
            <a:off x="1390647" y="4961609"/>
            <a:ext cx="4648204" cy="278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5564D9-13C6-3FE5-5CD1-1F389BB2C0F6}"/>
              </a:ext>
            </a:extLst>
          </p:cNvPr>
          <p:cNvSpPr/>
          <p:nvPr/>
        </p:nvSpPr>
        <p:spPr>
          <a:xfrm>
            <a:off x="6038852" y="4961608"/>
            <a:ext cx="127634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F02F04-341F-B7AB-5491-084BE315FAEF}"/>
              </a:ext>
            </a:extLst>
          </p:cNvPr>
          <p:cNvSpPr/>
          <p:nvPr/>
        </p:nvSpPr>
        <p:spPr>
          <a:xfrm>
            <a:off x="1390646" y="5982776"/>
            <a:ext cx="592455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6BD195-4854-C23F-74BE-F4D71A58AFDB}"/>
              </a:ext>
            </a:extLst>
          </p:cNvPr>
          <p:cNvSpPr/>
          <p:nvPr/>
        </p:nvSpPr>
        <p:spPr>
          <a:xfrm>
            <a:off x="1390645" y="6792248"/>
            <a:ext cx="1118235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679A27-899A-0F74-21A1-0BF4EC5F492F}"/>
              </a:ext>
            </a:extLst>
          </p:cNvPr>
          <p:cNvSpPr/>
          <p:nvPr/>
        </p:nvSpPr>
        <p:spPr>
          <a:xfrm>
            <a:off x="1390649" y="7534414"/>
            <a:ext cx="6705601" cy="54050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27E9F8-23C6-7D05-1FFE-BF51C7742BCA}"/>
              </a:ext>
            </a:extLst>
          </p:cNvPr>
          <p:cNvSpPr/>
          <p:nvPr/>
        </p:nvSpPr>
        <p:spPr>
          <a:xfrm>
            <a:off x="1390645" y="8349716"/>
            <a:ext cx="6705601" cy="54050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4E16B1-7198-96DF-98A7-181B4474DCDE}"/>
              </a:ext>
            </a:extLst>
          </p:cNvPr>
          <p:cNvSpPr/>
          <p:nvPr/>
        </p:nvSpPr>
        <p:spPr>
          <a:xfrm>
            <a:off x="1390645" y="9044795"/>
            <a:ext cx="6705601" cy="54050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84374EC-58E9-0B91-9B5D-77A93B90C297}"/>
              </a:ext>
            </a:extLst>
          </p:cNvPr>
          <p:cNvSpPr/>
          <p:nvPr/>
        </p:nvSpPr>
        <p:spPr>
          <a:xfrm>
            <a:off x="1390644" y="9787753"/>
            <a:ext cx="6705601" cy="54050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B6D0869-94ED-87DD-A25A-2B918DBFBE78}"/>
              </a:ext>
            </a:extLst>
          </p:cNvPr>
          <p:cNvSpPr/>
          <p:nvPr/>
        </p:nvSpPr>
        <p:spPr>
          <a:xfrm>
            <a:off x="1390649" y="10547416"/>
            <a:ext cx="6705601" cy="54050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D7E02D-C7F7-8B80-1A06-DD0CD5AAA551}"/>
              </a:ext>
            </a:extLst>
          </p:cNvPr>
          <p:cNvSpPr/>
          <p:nvPr/>
        </p:nvSpPr>
        <p:spPr>
          <a:xfrm>
            <a:off x="1390643" y="13664717"/>
            <a:ext cx="6705601" cy="54050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F37744-FB80-1395-F2C3-745DD82723CF}"/>
              </a:ext>
            </a:extLst>
          </p:cNvPr>
          <p:cNvSpPr/>
          <p:nvPr/>
        </p:nvSpPr>
        <p:spPr>
          <a:xfrm>
            <a:off x="1447791" y="11381334"/>
            <a:ext cx="664845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68EA4B-7ED8-704E-E94C-935D84728CF8}"/>
              </a:ext>
            </a:extLst>
          </p:cNvPr>
          <p:cNvSpPr/>
          <p:nvPr/>
        </p:nvSpPr>
        <p:spPr>
          <a:xfrm>
            <a:off x="1447797" y="12085549"/>
            <a:ext cx="664845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18CBB2-4E9D-92DC-750C-B1D172A3D86B}"/>
              </a:ext>
            </a:extLst>
          </p:cNvPr>
          <p:cNvSpPr/>
          <p:nvPr/>
        </p:nvSpPr>
        <p:spPr>
          <a:xfrm>
            <a:off x="1419216" y="12885484"/>
            <a:ext cx="664845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244DBF1-2316-4142-230E-C4545A3E1436}"/>
              </a:ext>
            </a:extLst>
          </p:cNvPr>
          <p:cNvSpPr/>
          <p:nvPr/>
        </p:nvSpPr>
        <p:spPr>
          <a:xfrm>
            <a:off x="8248646" y="13694562"/>
            <a:ext cx="71056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05FF0CA-F2C9-4FB4-1199-AC1AA84D37CE}"/>
              </a:ext>
            </a:extLst>
          </p:cNvPr>
          <p:cNvSpPr/>
          <p:nvPr/>
        </p:nvSpPr>
        <p:spPr>
          <a:xfrm>
            <a:off x="8210546" y="12891368"/>
            <a:ext cx="71056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A05E29-DC76-549A-4950-3F562FF13764}"/>
              </a:ext>
            </a:extLst>
          </p:cNvPr>
          <p:cNvSpPr/>
          <p:nvPr/>
        </p:nvSpPr>
        <p:spPr>
          <a:xfrm>
            <a:off x="8210546" y="12184020"/>
            <a:ext cx="71056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F96BF84-11DB-5786-E850-705C936662D5}"/>
              </a:ext>
            </a:extLst>
          </p:cNvPr>
          <p:cNvSpPr/>
          <p:nvPr/>
        </p:nvSpPr>
        <p:spPr>
          <a:xfrm>
            <a:off x="8229596" y="11342895"/>
            <a:ext cx="71056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33ABBB-1DB6-778B-6EA8-7B8D8F5AC69A}"/>
              </a:ext>
            </a:extLst>
          </p:cNvPr>
          <p:cNvSpPr/>
          <p:nvPr/>
        </p:nvSpPr>
        <p:spPr>
          <a:xfrm>
            <a:off x="8210546" y="10632986"/>
            <a:ext cx="71056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F96A1F4-C385-0996-C817-DEBB6518A1B9}"/>
              </a:ext>
            </a:extLst>
          </p:cNvPr>
          <p:cNvSpPr/>
          <p:nvPr/>
        </p:nvSpPr>
        <p:spPr>
          <a:xfrm>
            <a:off x="8172446" y="9829792"/>
            <a:ext cx="71056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4FB2C3B-65F0-882F-1F27-B77BBD9685CA}"/>
              </a:ext>
            </a:extLst>
          </p:cNvPr>
          <p:cNvSpPr/>
          <p:nvPr/>
        </p:nvSpPr>
        <p:spPr>
          <a:xfrm>
            <a:off x="8172446" y="9122444"/>
            <a:ext cx="71056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7870391-D6AF-BFB7-6190-C8AC7E7F8294}"/>
              </a:ext>
            </a:extLst>
          </p:cNvPr>
          <p:cNvSpPr/>
          <p:nvPr/>
        </p:nvSpPr>
        <p:spPr>
          <a:xfrm>
            <a:off x="8191496" y="8281319"/>
            <a:ext cx="71056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63128A0-8C5C-7BAE-C1DD-6464EB27C201}"/>
              </a:ext>
            </a:extLst>
          </p:cNvPr>
          <p:cNvSpPr/>
          <p:nvPr/>
        </p:nvSpPr>
        <p:spPr>
          <a:xfrm>
            <a:off x="8229596" y="7498808"/>
            <a:ext cx="71056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E9773B3-E75A-8B74-838F-A206B40B3B75}"/>
              </a:ext>
            </a:extLst>
          </p:cNvPr>
          <p:cNvSpPr/>
          <p:nvPr/>
        </p:nvSpPr>
        <p:spPr>
          <a:xfrm>
            <a:off x="7505696" y="5992313"/>
            <a:ext cx="777240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38F76E-2F68-FBC1-CCAA-635901D72B57}"/>
              </a:ext>
            </a:extLst>
          </p:cNvPr>
          <p:cNvSpPr/>
          <p:nvPr/>
        </p:nvSpPr>
        <p:spPr>
          <a:xfrm>
            <a:off x="7427117" y="679146"/>
            <a:ext cx="255508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E41E964-3583-D04B-66EE-12BB8D1DAFE0}"/>
              </a:ext>
            </a:extLst>
          </p:cNvPr>
          <p:cNvSpPr/>
          <p:nvPr/>
        </p:nvSpPr>
        <p:spPr>
          <a:xfrm>
            <a:off x="7427117" y="1498241"/>
            <a:ext cx="255508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8B27405-9991-8F7F-C77B-F0FF85F0EC48}"/>
              </a:ext>
            </a:extLst>
          </p:cNvPr>
          <p:cNvSpPr/>
          <p:nvPr/>
        </p:nvSpPr>
        <p:spPr>
          <a:xfrm>
            <a:off x="7505696" y="3193354"/>
            <a:ext cx="255508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5420735-82F9-432B-29D2-6AF563DBA9CE}"/>
              </a:ext>
            </a:extLst>
          </p:cNvPr>
          <p:cNvSpPr/>
          <p:nvPr/>
        </p:nvSpPr>
        <p:spPr>
          <a:xfrm>
            <a:off x="7505696" y="4945850"/>
            <a:ext cx="278130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4E336A1-18E6-B52A-9554-5801549469F1}"/>
              </a:ext>
            </a:extLst>
          </p:cNvPr>
          <p:cNvSpPr/>
          <p:nvPr/>
        </p:nvSpPr>
        <p:spPr>
          <a:xfrm>
            <a:off x="10477496" y="4888442"/>
            <a:ext cx="48196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F5FBB09-AEE9-B1E5-B568-5CE25D2F518E}"/>
              </a:ext>
            </a:extLst>
          </p:cNvPr>
          <p:cNvSpPr/>
          <p:nvPr/>
        </p:nvSpPr>
        <p:spPr>
          <a:xfrm>
            <a:off x="10060778" y="679146"/>
            <a:ext cx="52173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D7511B7-33F3-4400-275A-29773EBAB016}"/>
              </a:ext>
            </a:extLst>
          </p:cNvPr>
          <p:cNvSpPr/>
          <p:nvPr/>
        </p:nvSpPr>
        <p:spPr>
          <a:xfrm>
            <a:off x="10060777" y="1520271"/>
            <a:ext cx="52173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F90A303-A0CF-8541-1662-0B53FC299929}"/>
              </a:ext>
            </a:extLst>
          </p:cNvPr>
          <p:cNvSpPr/>
          <p:nvPr/>
        </p:nvSpPr>
        <p:spPr>
          <a:xfrm>
            <a:off x="9982200" y="3215465"/>
            <a:ext cx="52173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E1240A8-A5EC-4419-6E7A-5D39EB3D594B}"/>
              </a:ext>
            </a:extLst>
          </p:cNvPr>
          <p:cNvSpPr/>
          <p:nvPr/>
        </p:nvSpPr>
        <p:spPr>
          <a:xfrm>
            <a:off x="8258169" y="4024937"/>
            <a:ext cx="71056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F2E3EC0-4E8E-4113-A68F-97FBCE47C220}"/>
              </a:ext>
            </a:extLst>
          </p:cNvPr>
          <p:cNvSpPr txBox="1"/>
          <p:nvPr/>
        </p:nvSpPr>
        <p:spPr>
          <a:xfrm>
            <a:off x="696740" y="26038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1147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0F69E1B-DC66-4EA4-ACFE-999B51EB2427}"/>
              </a:ext>
            </a:extLst>
          </p:cNvPr>
          <p:cNvSpPr txBox="1"/>
          <p:nvPr/>
        </p:nvSpPr>
        <p:spPr>
          <a:xfrm>
            <a:off x="15055704" y="10817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1179</a:t>
            </a:r>
            <a:endParaRPr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2AD5081-565F-45F8-93E3-7C3009E92966}"/>
              </a:ext>
            </a:extLst>
          </p:cNvPr>
          <p:cNvSpPr txBox="1"/>
          <p:nvPr/>
        </p:nvSpPr>
        <p:spPr>
          <a:xfrm>
            <a:off x="7749295" y="15523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1159</a:t>
            </a:r>
            <a:endParaRPr lang="zh-TW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733995D-517E-3F12-63DF-7255848EAAC6}"/>
              </a:ext>
            </a:extLst>
          </p:cNvPr>
          <p:cNvSpPr/>
          <p:nvPr/>
        </p:nvSpPr>
        <p:spPr>
          <a:xfrm>
            <a:off x="1589314" y="11494455"/>
            <a:ext cx="1363163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EEA7E-2EB6-41C6-7E3C-98F9BF9F6F1E}"/>
              </a:ext>
            </a:extLst>
          </p:cNvPr>
          <p:cNvSpPr/>
          <p:nvPr/>
        </p:nvSpPr>
        <p:spPr>
          <a:xfrm>
            <a:off x="1589314" y="12351705"/>
            <a:ext cx="1363163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AA60C5-5C10-4D76-987C-784E073AA22E}"/>
              </a:ext>
            </a:extLst>
          </p:cNvPr>
          <p:cNvSpPr/>
          <p:nvPr/>
        </p:nvSpPr>
        <p:spPr>
          <a:xfrm>
            <a:off x="1589314" y="13133310"/>
            <a:ext cx="1363163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28033D-D2CC-A5BF-5CC7-4C047E074A09}"/>
              </a:ext>
            </a:extLst>
          </p:cNvPr>
          <p:cNvSpPr/>
          <p:nvPr/>
        </p:nvSpPr>
        <p:spPr>
          <a:xfrm>
            <a:off x="1589314" y="13990560"/>
            <a:ext cx="1363163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416297-34B1-9009-C446-60DFA42DECB4}"/>
              </a:ext>
            </a:extLst>
          </p:cNvPr>
          <p:cNvSpPr/>
          <p:nvPr/>
        </p:nvSpPr>
        <p:spPr>
          <a:xfrm>
            <a:off x="1330779" y="6399074"/>
            <a:ext cx="37555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B5AF1C-B11F-E6A1-1C5C-F42374FCA4AE}"/>
              </a:ext>
            </a:extLst>
          </p:cNvPr>
          <p:cNvSpPr/>
          <p:nvPr/>
        </p:nvSpPr>
        <p:spPr>
          <a:xfrm>
            <a:off x="1330779" y="3978614"/>
            <a:ext cx="1389017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62F967-8BF1-7CDF-F73B-0AC205105644}"/>
              </a:ext>
            </a:extLst>
          </p:cNvPr>
          <p:cNvSpPr/>
          <p:nvPr/>
        </p:nvSpPr>
        <p:spPr>
          <a:xfrm>
            <a:off x="13468349" y="4835864"/>
            <a:ext cx="17525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8FC920-C002-65F2-36AE-6B40A162A8E9}"/>
              </a:ext>
            </a:extLst>
          </p:cNvPr>
          <p:cNvSpPr/>
          <p:nvPr/>
        </p:nvSpPr>
        <p:spPr>
          <a:xfrm>
            <a:off x="1330779" y="5617469"/>
            <a:ext cx="1389017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63D957-5522-51D1-1A50-6A727DF0B9C6}"/>
              </a:ext>
            </a:extLst>
          </p:cNvPr>
          <p:cNvSpPr/>
          <p:nvPr/>
        </p:nvSpPr>
        <p:spPr>
          <a:xfrm>
            <a:off x="7881937" y="6359107"/>
            <a:ext cx="733901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3A7DEB-134F-8CDF-0175-89D13A9E075A}"/>
              </a:ext>
            </a:extLst>
          </p:cNvPr>
          <p:cNvSpPr/>
          <p:nvPr/>
        </p:nvSpPr>
        <p:spPr>
          <a:xfrm>
            <a:off x="5086350" y="3141614"/>
            <a:ext cx="279558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CAA5DF-361E-6A28-064A-A094D2D1709F}"/>
              </a:ext>
            </a:extLst>
          </p:cNvPr>
          <p:cNvSpPr/>
          <p:nvPr/>
        </p:nvSpPr>
        <p:spPr>
          <a:xfrm>
            <a:off x="5086349" y="594307"/>
            <a:ext cx="27955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4F969D-456D-B65F-3642-F32ED5BBF386}"/>
              </a:ext>
            </a:extLst>
          </p:cNvPr>
          <p:cNvSpPr/>
          <p:nvPr/>
        </p:nvSpPr>
        <p:spPr>
          <a:xfrm>
            <a:off x="5086349" y="1675162"/>
            <a:ext cx="27955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415A350-D416-AF47-6C8D-2790C4EC3309}"/>
              </a:ext>
            </a:extLst>
          </p:cNvPr>
          <p:cNvSpPr/>
          <p:nvPr/>
        </p:nvSpPr>
        <p:spPr>
          <a:xfrm>
            <a:off x="5086350" y="2433989"/>
            <a:ext cx="649604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C268C4-AFF3-54FB-7C6A-1B94B04ED64F}"/>
              </a:ext>
            </a:extLst>
          </p:cNvPr>
          <p:cNvSpPr/>
          <p:nvPr/>
        </p:nvSpPr>
        <p:spPr>
          <a:xfrm>
            <a:off x="1330779" y="3266609"/>
            <a:ext cx="37555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89048C2-6AD5-56CB-3F80-223FACA4F3DA}"/>
              </a:ext>
            </a:extLst>
          </p:cNvPr>
          <p:cNvSpPr/>
          <p:nvPr/>
        </p:nvSpPr>
        <p:spPr>
          <a:xfrm>
            <a:off x="8067336" y="3192816"/>
            <a:ext cx="351506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9D95E1F-04C3-47EE-8DD5-CEC5E34AA457}"/>
              </a:ext>
            </a:extLst>
          </p:cNvPr>
          <p:cNvSpPr/>
          <p:nvPr/>
        </p:nvSpPr>
        <p:spPr>
          <a:xfrm>
            <a:off x="8034337" y="673045"/>
            <a:ext cx="733901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F7818F-F035-838B-1EF8-B6F9FE5043B3}"/>
              </a:ext>
            </a:extLst>
          </p:cNvPr>
          <p:cNvSpPr/>
          <p:nvPr/>
        </p:nvSpPr>
        <p:spPr>
          <a:xfrm>
            <a:off x="8067336" y="1614562"/>
            <a:ext cx="733901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877DD06-756B-FAA2-B560-7546D4BCEAE8}"/>
              </a:ext>
            </a:extLst>
          </p:cNvPr>
          <p:cNvSpPr/>
          <p:nvPr/>
        </p:nvSpPr>
        <p:spPr>
          <a:xfrm>
            <a:off x="11734799" y="2378503"/>
            <a:ext cx="363854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03D5A9-E655-6AFA-1D06-8B0D2F448897}"/>
              </a:ext>
            </a:extLst>
          </p:cNvPr>
          <p:cNvSpPr/>
          <p:nvPr/>
        </p:nvSpPr>
        <p:spPr>
          <a:xfrm>
            <a:off x="11649074" y="3253417"/>
            <a:ext cx="363854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F8A8F8-8864-1429-76D7-7AD4604C3D4C}"/>
              </a:ext>
            </a:extLst>
          </p:cNvPr>
          <p:cNvSpPr/>
          <p:nvPr/>
        </p:nvSpPr>
        <p:spPr>
          <a:xfrm>
            <a:off x="1447802" y="641715"/>
            <a:ext cx="363854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3887688-54E8-3CC9-E23F-5A5E8ADA7D49}"/>
              </a:ext>
            </a:extLst>
          </p:cNvPr>
          <p:cNvSpPr/>
          <p:nvPr/>
        </p:nvSpPr>
        <p:spPr>
          <a:xfrm>
            <a:off x="1447802" y="1576739"/>
            <a:ext cx="363854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934AD4E-4ECF-A112-D38E-2B44670EAA5D}"/>
              </a:ext>
            </a:extLst>
          </p:cNvPr>
          <p:cNvSpPr/>
          <p:nvPr/>
        </p:nvSpPr>
        <p:spPr>
          <a:xfrm>
            <a:off x="1447802" y="2377042"/>
            <a:ext cx="363854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2E19AC5-AE32-A852-E0AB-B77E9BC02CA4}"/>
              </a:ext>
            </a:extLst>
          </p:cNvPr>
          <p:cNvSpPr/>
          <p:nvPr/>
        </p:nvSpPr>
        <p:spPr>
          <a:xfrm>
            <a:off x="5086348" y="7273148"/>
            <a:ext cx="279558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7CC7D8E-B77A-A6B9-431B-0C757D39753F}"/>
              </a:ext>
            </a:extLst>
          </p:cNvPr>
          <p:cNvSpPr/>
          <p:nvPr/>
        </p:nvSpPr>
        <p:spPr>
          <a:xfrm>
            <a:off x="5086350" y="8230727"/>
            <a:ext cx="279558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5B4A1CC-3F32-B8D3-6EEE-E181A9DF8AB9}"/>
              </a:ext>
            </a:extLst>
          </p:cNvPr>
          <p:cNvSpPr/>
          <p:nvPr/>
        </p:nvSpPr>
        <p:spPr>
          <a:xfrm>
            <a:off x="5086347" y="9033894"/>
            <a:ext cx="279558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E8124A5-6FD9-FAFD-A20A-962B86B7A288}"/>
              </a:ext>
            </a:extLst>
          </p:cNvPr>
          <p:cNvSpPr/>
          <p:nvPr/>
        </p:nvSpPr>
        <p:spPr>
          <a:xfrm>
            <a:off x="5086350" y="9815499"/>
            <a:ext cx="279558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72C7E3C-06D1-117C-FE5B-5D010425FAA4}"/>
              </a:ext>
            </a:extLst>
          </p:cNvPr>
          <p:cNvSpPr/>
          <p:nvPr/>
        </p:nvSpPr>
        <p:spPr>
          <a:xfrm>
            <a:off x="5086350" y="10539505"/>
            <a:ext cx="279558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102F88-9212-50D4-8CE5-D86F74EC8C13}"/>
              </a:ext>
            </a:extLst>
          </p:cNvPr>
          <p:cNvSpPr/>
          <p:nvPr/>
        </p:nvSpPr>
        <p:spPr>
          <a:xfrm>
            <a:off x="1330777" y="7422773"/>
            <a:ext cx="37555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FD14EE5-DB84-4F15-C033-D5707890671E}"/>
              </a:ext>
            </a:extLst>
          </p:cNvPr>
          <p:cNvSpPr/>
          <p:nvPr/>
        </p:nvSpPr>
        <p:spPr>
          <a:xfrm>
            <a:off x="1330780" y="8299066"/>
            <a:ext cx="37555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EA0999E-7E98-ABA5-7F12-CC469BD0F26E}"/>
              </a:ext>
            </a:extLst>
          </p:cNvPr>
          <p:cNvSpPr/>
          <p:nvPr/>
        </p:nvSpPr>
        <p:spPr>
          <a:xfrm>
            <a:off x="1330777" y="9022979"/>
            <a:ext cx="37555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4D11020-D7B5-DB9B-6F71-E57CB05F57D5}"/>
              </a:ext>
            </a:extLst>
          </p:cNvPr>
          <p:cNvSpPr/>
          <p:nvPr/>
        </p:nvSpPr>
        <p:spPr>
          <a:xfrm>
            <a:off x="1389291" y="9859883"/>
            <a:ext cx="37555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D134327-1D1C-A398-6078-EB5E0D7DFD98}"/>
              </a:ext>
            </a:extLst>
          </p:cNvPr>
          <p:cNvSpPr/>
          <p:nvPr/>
        </p:nvSpPr>
        <p:spPr>
          <a:xfrm>
            <a:off x="1389291" y="10583889"/>
            <a:ext cx="37555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2C2B218-55D1-D40F-FA7D-E79B86FCA7C2}"/>
              </a:ext>
            </a:extLst>
          </p:cNvPr>
          <p:cNvSpPr/>
          <p:nvPr/>
        </p:nvSpPr>
        <p:spPr>
          <a:xfrm>
            <a:off x="7979226" y="7296173"/>
            <a:ext cx="360317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E673C98-38CC-1E0B-221F-149DFB52E8F8}"/>
              </a:ext>
            </a:extLst>
          </p:cNvPr>
          <p:cNvSpPr/>
          <p:nvPr/>
        </p:nvSpPr>
        <p:spPr>
          <a:xfrm>
            <a:off x="7979229" y="8172466"/>
            <a:ext cx="360317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3FF020A-280B-C9B8-4882-23203BCADCB4}"/>
              </a:ext>
            </a:extLst>
          </p:cNvPr>
          <p:cNvSpPr/>
          <p:nvPr/>
        </p:nvSpPr>
        <p:spPr>
          <a:xfrm>
            <a:off x="7979226" y="8896379"/>
            <a:ext cx="360317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19AEF4A-507C-BBE6-510F-8201BBAF61F2}"/>
              </a:ext>
            </a:extLst>
          </p:cNvPr>
          <p:cNvSpPr/>
          <p:nvPr/>
        </p:nvSpPr>
        <p:spPr>
          <a:xfrm>
            <a:off x="8037740" y="9733283"/>
            <a:ext cx="360317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B3E29E6-7BCB-7C3C-B444-2356EB8FFF49}"/>
              </a:ext>
            </a:extLst>
          </p:cNvPr>
          <p:cNvSpPr/>
          <p:nvPr/>
        </p:nvSpPr>
        <p:spPr>
          <a:xfrm>
            <a:off x="8037740" y="10457289"/>
            <a:ext cx="360317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105AE6-D4A0-D5AB-ED49-0BBC3C8D30FA}"/>
              </a:ext>
            </a:extLst>
          </p:cNvPr>
          <p:cNvSpPr/>
          <p:nvPr/>
        </p:nvSpPr>
        <p:spPr>
          <a:xfrm>
            <a:off x="11734797" y="7242342"/>
            <a:ext cx="348615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7DAA27B-E564-9B32-B333-EAD12EBE7705}"/>
              </a:ext>
            </a:extLst>
          </p:cNvPr>
          <p:cNvSpPr/>
          <p:nvPr/>
        </p:nvSpPr>
        <p:spPr>
          <a:xfrm>
            <a:off x="11734799" y="8199921"/>
            <a:ext cx="348615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1B53860-F061-0480-B917-D92BB27C739D}"/>
              </a:ext>
            </a:extLst>
          </p:cNvPr>
          <p:cNvSpPr/>
          <p:nvPr/>
        </p:nvSpPr>
        <p:spPr>
          <a:xfrm>
            <a:off x="11734796" y="9003088"/>
            <a:ext cx="348615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04B68B5-C378-FFC8-6E6E-283C6AA14CB8}"/>
              </a:ext>
            </a:extLst>
          </p:cNvPr>
          <p:cNvSpPr/>
          <p:nvPr/>
        </p:nvSpPr>
        <p:spPr>
          <a:xfrm>
            <a:off x="11734799" y="9784693"/>
            <a:ext cx="348615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2EB113D-3F68-D0F0-BB91-45BD595A37E8}"/>
              </a:ext>
            </a:extLst>
          </p:cNvPr>
          <p:cNvSpPr/>
          <p:nvPr/>
        </p:nvSpPr>
        <p:spPr>
          <a:xfrm>
            <a:off x="11734799" y="10508699"/>
            <a:ext cx="348615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7F7CA24-56A4-4A96-8837-1B8C8B64C65A}"/>
              </a:ext>
            </a:extLst>
          </p:cNvPr>
          <p:cNvSpPr txBox="1"/>
          <p:nvPr/>
        </p:nvSpPr>
        <p:spPr>
          <a:xfrm>
            <a:off x="695382" y="24464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1179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50E3638-D7E0-4206-80C4-01D76CA4EDFD}"/>
              </a:ext>
            </a:extLst>
          </p:cNvPr>
          <p:cNvSpPr txBox="1"/>
          <p:nvPr/>
        </p:nvSpPr>
        <p:spPr>
          <a:xfrm>
            <a:off x="15026393" y="26403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1199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203896-7267-EBF1-1A05-6BF667564163}"/>
              </a:ext>
            </a:extLst>
          </p:cNvPr>
          <p:cNvSpPr/>
          <p:nvPr/>
        </p:nvSpPr>
        <p:spPr>
          <a:xfrm>
            <a:off x="1754603" y="605453"/>
            <a:ext cx="612733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C1011B-089F-54A1-EF08-46A6144D61BB}"/>
              </a:ext>
            </a:extLst>
          </p:cNvPr>
          <p:cNvSpPr/>
          <p:nvPr/>
        </p:nvSpPr>
        <p:spPr>
          <a:xfrm>
            <a:off x="1754602" y="1315853"/>
            <a:ext cx="612733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BFBB35-ECE1-346C-4565-F8F146C79283}"/>
              </a:ext>
            </a:extLst>
          </p:cNvPr>
          <p:cNvSpPr/>
          <p:nvPr/>
        </p:nvSpPr>
        <p:spPr>
          <a:xfrm>
            <a:off x="1754601" y="2026253"/>
            <a:ext cx="612733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689AB8-9F3A-696D-2BCA-817300F4063C}"/>
              </a:ext>
            </a:extLst>
          </p:cNvPr>
          <p:cNvSpPr/>
          <p:nvPr/>
        </p:nvSpPr>
        <p:spPr>
          <a:xfrm>
            <a:off x="1754600" y="3599453"/>
            <a:ext cx="612733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879DFA-A024-7258-6919-3940E3FA9CE5}"/>
              </a:ext>
            </a:extLst>
          </p:cNvPr>
          <p:cNvSpPr/>
          <p:nvPr/>
        </p:nvSpPr>
        <p:spPr>
          <a:xfrm>
            <a:off x="1754599" y="2884780"/>
            <a:ext cx="612733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76E888-D738-2CBE-20E8-F7D29E663A95}"/>
              </a:ext>
            </a:extLst>
          </p:cNvPr>
          <p:cNvSpPr/>
          <p:nvPr/>
        </p:nvSpPr>
        <p:spPr>
          <a:xfrm>
            <a:off x="1754598" y="4375371"/>
            <a:ext cx="612733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0B49F7-AC87-89A4-3F32-B35EF60E0093}"/>
              </a:ext>
            </a:extLst>
          </p:cNvPr>
          <p:cNvSpPr/>
          <p:nvPr/>
        </p:nvSpPr>
        <p:spPr>
          <a:xfrm>
            <a:off x="1754598" y="5151289"/>
            <a:ext cx="612733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BE7EDB-FFD2-48B5-EE48-64836CDF4506}"/>
              </a:ext>
            </a:extLst>
          </p:cNvPr>
          <p:cNvSpPr/>
          <p:nvPr/>
        </p:nvSpPr>
        <p:spPr>
          <a:xfrm>
            <a:off x="1754593" y="5796171"/>
            <a:ext cx="612733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FCFF61-7B36-FD69-08CA-57685AD476F0}"/>
              </a:ext>
            </a:extLst>
          </p:cNvPr>
          <p:cNvSpPr/>
          <p:nvPr/>
        </p:nvSpPr>
        <p:spPr>
          <a:xfrm>
            <a:off x="1754593" y="6464765"/>
            <a:ext cx="612733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B42C77-E3BE-D39A-D38B-665D35D3FC10}"/>
              </a:ext>
            </a:extLst>
          </p:cNvPr>
          <p:cNvSpPr/>
          <p:nvPr/>
        </p:nvSpPr>
        <p:spPr>
          <a:xfrm>
            <a:off x="1754593" y="7223393"/>
            <a:ext cx="567290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F618B2-ACB5-3A77-22E0-BEFABEA370B7}"/>
              </a:ext>
            </a:extLst>
          </p:cNvPr>
          <p:cNvSpPr/>
          <p:nvPr/>
        </p:nvSpPr>
        <p:spPr>
          <a:xfrm>
            <a:off x="1754593" y="8428725"/>
            <a:ext cx="567290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41804B-9979-5586-2F95-80D68A95286F}"/>
              </a:ext>
            </a:extLst>
          </p:cNvPr>
          <p:cNvSpPr/>
          <p:nvPr/>
        </p:nvSpPr>
        <p:spPr>
          <a:xfrm>
            <a:off x="1618235" y="9375358"/>
            <a:ext cx="567290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157DC9-75F7-828C-06E5-86F174C7AA2F}"/>
              </a:ext>
            </a:extLst>
          </p:cNvPr>
          <p:cNvSpPr/>
          <p:nvPr/>
        </p:nvSpPr>
        <p:spPr>
          <a:xfrm>
            <a:off x="7614235" y="7866289"/>
            <a:ext cx="43890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66D31F-4583-88E8-EF39-4D73812365F4}"/>
              </a:ext>
            </a:extLst>
          </p:cNvPr>
          <p:cNvSpPr/>
          <p:nvPr/>
        </p:nvSpPr>
        <p:spPr>
          <a:xfrm>
            <a:off x="7614235" y="8642207"/>
            <a:ext cx="754555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B0A4E5-D08F-3115-A1E1-EC87596EBE8B}"/>
              </a:ext>
            </a:extLst>
          </p:cNvPr>
          <p:cNvSpPr/>
          <p:nvPr/>
        </p:nvSpPr>
        <p:spPr>
          <a:xfrm>
            <a:off x="7614235" y="9388225"/>
            <a:ext cx="754555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D52F8A-E3AF-3728-5F7A-2D11A5CD794D}"/>
              </a:ext>
            </a:extLst>
          </p:cNvPr>
          <p:cNvSpPr/>
          <p:nvPr/>
        </p:nvSpPr>
        <p:spPr>
          <a:xfrm>
            <a:off x="3086387" y="14593263"/>
            <a:ext cx="45278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0EFD46-877E-9AF9-929E-AC382DA931D9}"/>
              </a:ext>
            </a:extLst>
          </p:cNvPr>
          <p:cNvSpPr/>
          <p:nvPr/>
        </p:nvSpPr>
        <p:spPr>
          <a:xfrm>
            <a:off x="1618235" y="15260896"/>
            <a:ext cx="59960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DAC11A-A4A6-1C7B-635E-D042993F4D11}"/>
              </a:ext>
            </a:extLst>
          </p:cNvPr>
          <p:cNvSpPr/>
          <p:nvPr/>
        </p:nvSpPr>
        <p:spPr>
          <a:xfrm>
            <a:off x="1593044" y="15991312"/>
            <a:ext cx="59960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2F7BC1-0A19-6C11-BFD3-327B1D82D76E}"/>
              </a:ext>
            </a:extLst>
          </p:cNvPr>
          <p:cNvSpPr/>
          <p:nvPr/>
        </p:nvSpPr>
        <p:spPr>
          <a:xfrm>
            <a:off x="1642567" y="16787496"/>
            <a:ext cx="59960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0A552A1-F9DB-A4AB-F15B-79A47C0A8711}"/>
              </a:ext>
            </a:extLst>
          </p:cNvPr>
          <p:cNvSpPr/>
          <p:nvPr/>
        </p:nvSpPr>
        <p:spPr>
          <a:xfrm>
            <a:off x="1368863" y="13191739"/>
            <a:ext cx="2882296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401CAE-0E19-A04D-1849-E33FBC0D7248}"/>
              </a:ext>
            </a:extLst>
          </p:cNvPr>
          <p:cNvSpPr/>
          <p:nvPr/>
        </p:nvSpPr>
        <p:spPr>
          <a:xfrm>
            <a:off x="1618235" y="10557440"/>
            <a:ext cx="597080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3735249-D1DD-4760-0D06-9285ADC9AD20}"/>
              </a:ext>
            </a:extLst>
          </p:cNvPr>
          <p:cNvSpPr/>
          <p:nvPr/>
        </p:nvSpPr>
        <p:spPr>
          <a:xfrm>
            <a:off x="3086387" y="12203890"/>
            <a:ext cx="447746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A59C35B-117A-4A8B-B537-D6FC2834E4E0}"/>
              </a:ext>
            </a:extLst>
          </p:cNvPr>
          <p:cNvSpPr/>
          <p:nvPr/>
        </p:nvSpPr>
        <p:spPr>
          <a:xfrm>
            <a:off x="1593045" y="11520165"/>
            <a:ext cx="617273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13DDC75-F07E-9FD6-D498-CF1A9E70B713}"/>
              </a:ext>
            </a:extLst>
          </p:cNvPr>
          <p:cNvSpPr/>
          <p:nvPr/>
        </p:nvSpPr>
        <p:spPr>
          <a:xfrm>
            <a:off x="4681555" y="13238468"/>
            <a:ext cx="288229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D1550DC-1F1E-6A2A-A8C7-2F4889C6C591}"/>
              </a:ext>
            </a:extLst>
          </p:cNvPr>
          <p:cNvSpPr/>
          <p:nvPr/>
        </p:nvSpPr>
        <p:spPr>
          <a:xfrm>
            <a:off x="7614235" y="16834836"/>
            <a:ext cx="549216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4D9F0E-A2EA-79FC-67CE-D2936D5AF6D8}"/>
              </a:ext>
            </a:extLst>
          </p:cNvPr>
          <p:cNvSpPr/>
          <p:nvPr/>
        </p:nvSpPr>
        <p:spPr>
          <a:xfrm>
            <a:off x="7563853" y="17725247"/>
            <a:ext cx="549216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9A5C9A5-C72A-D1D6-37AA-A213F6616738}"/>
              </a:ext>
            </a:extLst>
          </p:cNvPr>
          <p:cNvSpPr/>
          <p:nvPr/>
        </p:nvSpPr>
        <p:spPr>
          <a:xfrm>
            <a:off x="13416443" y="13944974"/>
            <a:ext cx="1743346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DF95681-F8E7-318C-4DFF-30278FBA8F82}"/>
              </a:ext>
            </a:extLst>
          </p:cNvPr>
          <p:cNvSpPr/>
          <p:nvPr/>
        </p:nvSpPr>
        <p:spPr>
          <a:xfrm>
            <a:off x="13416443" y="10640071"/>
            <a:ext cx="119791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DE0B468-0FDD-F57A-D85D-75609EBDFE5E}"/>
              </a:ext>
            </a:extLst>
          </p:cNvPr>
          <p:cNvSpPr/>
          <p:nvPr/>
        </p:nvSpPr>
        <p:spPr>
          <a:xfrm>
            <a:off x="14117053" y="11441727"/>
            <a:ext cx="1042736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38BA7E7-3FD5-6E7B-C6D2-746FD2F3904D}"/>
              </a:ext>
            </a:extLst>
          </p:cNvPr>
          <p:cNvSpPr/>
          <p:nvPr/>
        </p:nvSpPr>
        <p:spPr>
          <a:xfrm>
            <a:off x="13416443" y="12243383"/>
            <a:ext cx="1743346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225E12E-EF44-7CC9-F6D5-2E29C11C49C5}"/>
              </a:ext>
            </a:extLst>
          </p:cNvPr>
          <p:cNvSpPr/>
          <p:nvPr/>
        </p:nvSpPr>
        <p:spPr>
          <a:xfrm>
            <a:off x="13416443" y="13078768"/>
            <a:ext cx="1743346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1CB6939-875A-4E93-9EE9-A4839A49AA03}"/>
              </a:ext>
            </a:extLst>
          </p:cNvPr>
          <p:cNvSpPr txBox="1"/>
          <p:nvPr/>
        </p:nvSpPr>
        <p:spPr>
          <a:xfrm>
            <a:off x="950159" y="2361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88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90CD4C3-FC8D-425E-82C0-76C2688982DE}"/>
              </a:ext>
            </a:extLst>
          </p:cNvPr>
          <p:cNvSpPr txBox="1"/>
          <p:nvPr/>
        </p:nvSpPr>
        <p:spPr>
          <a:xfrm>
            <a:off x="7078511" y="20493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104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6C3AD43-F402-489D-9FD2-DBDF8C724EBE}"/>
              </a:ext>
            </a:extLst>
          </p:cNvPr>
          <p:cNvSpPr txBox="1"/>
          <p:nvPr/>
        </p:nvSpPr>
        <p:spPr>
          <a:xfrm>
            <a:off x="15153159" y="20493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134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CCDDA58-9A60-4694-97C2-84C8144DCEDF}"/>
              </a:ext>
            </a:extLst>
          </p:cNvPr>
          <p:cNvSpPr txBox="1"/>
          <p:nvPr/>
        </p:nvSpPr>
        <p:spPr>
          <a:xfrm>
            <a:off x="682297" y="10188108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134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41596F5-BB28-40F0-9807-CCF2110DEB67}"/>
              </a:ext>
            </a:extLst>
          </p:cNvPr>
          <p:cNvSpPr txBox="1"/>
          <p:nvPr/>
        </p:nvSpPr>
        <p:spPr>
          <a:xfrm>
            <a:off x="7291137" y="10184223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158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68ACBF7-CD08-488D-8843-EF60CFDBBF49}"/>
              </a:ext>
            </a:extLst>
          </p:cNvPr>
          <p:cNvSpPr txBox="1"/>
          <p:nvPr/>
        </p:nvSpPr>
        <p:spPr>
          <a:xfrm>
            <a:off x="12788156" y="10212480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179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B233BB8-EB1F-4ABF-BAD5-2CD095AF799F}"/>
              </a:ext>
            </a:extLst>
          </p:cNvPr>
          <p:cNvSpPr txBox="1"/>
          <p:nvPr/>
        </p:nvSpPr>
        <p:spPr>
          <a:xfrm>
            <a:off x="14891927" y="10180214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187</a:t>
            </a: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E108FB-D34B-4219-ADE2-DD620F6C2EC8}"/>
              </a:ext>
            </a:extLst>
          </p:cNvPr>
          <p:cNvSpPr/>
          <p:nvPr/>
        </p:nvSpPr>
        <p:spPr>
          <a:xfrm>
            <a:off x="2149928" y="2798624"/>
            <a:ext cx="132043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0A110B-5378-3576-0E39-FE91DBF93050}"/>
              </a:ext>
            </a:extLst>
          </p:cNvPr>
          <p:cNvSpPr/>
          <p:nvPr/>
        </p:nvSpPr>
        <p:spPr>
          <a:xfrm>
            <a:off x="6496051" y="2017574"/>
            <a:ext cx="23812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82994E-8F15-1400-501A-3A1B26C60265}"/>
              </a:ext>
            </a:extLst>
          </p:cNvPr>
          <p:cNvSpPr/>
          <p:nvPr/>
        </p:nvSpPr>
        <p:spPr>
          <a:xfrm>
            <a:off x="2126115" y="3579674"/>
            <a:ext cx="132043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AF5C8D-8F68-CDDD-72E8-D22B6310F84C}"/>
              </a:ext>
            </a:extLst>
          </p:cNvPr>
          <p:cNvSpPr/>
          <p:nvPr/>
        </p:nvSpPr>
        <p:spPr>
          <a:xfrm>
            <a:off x="6496051" y="4816198"/>
            <a:ext cx="23812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80DFF8-93A7-5EBE-3B52-5B77C434CCA2}"/>
              </a:ext>
            </a:extLst>
          </p:cNvPr>
          <p:cNvSpPr/>
          <p:nvPr/>
        </p:nvSpPr>
        <p:spPr>
          <a:xfrm>
            <a:off x="2088015" y="7159348"/>
            <a:ext cx="1326628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061681-DB8D-63D3-0476-23A73B6C163E}"/>
              </a:ext>
            </a:extLst>
          </p:cNvPr>
          <p:cNvSpPr/>
          <p:nvPr/>
        </p:nvSpPr>
        <p:spPr>
          <a:xfrm>
            <a:off x="8953498" y="6753748"/>
            <a:ext cx="637698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3F60AD-E4A5-A17F-3A7E-80CA718AC2FF}"/>
              </a:ext>
            </a:extLst>
          </p:cNvPr>
          <p:cNvSpPr/>
          <p:nvPr/>
        </p:nvSpPr>
        <p:spPr>
          <a:xfrm>
            <a:off x="8929685" y="6195748"/>
            <a:ext cx="63769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C2D8FE-9240-32EE-ECE4-96E4FCF25AE4}"/>
              </a:ext>
            </a:extLst>
          </p:cNvPr>
          <p:cNvSpPr/>
          <p:nvPr/>
        </p:nvSpPr>
        <p:spPr>
          <a:xfrm>
            <a:off x="11715750" y="5653198"/>
            <a:ext cx="361473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3757BE-2271-8D2C-C972-063F08E6A63A}"/>
              </a:ext>
            </a:extLst>
          </p:cNvPr>
          <p:cNvSpPr/>
          <p:nvPr/>
        </p:nvSpPr>
        <p:spPr>
          <a:xfrm>
            <a:off x="8877300" y="562312"/>
            <a:ext cx="64531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15BD27-D8FA-3BB8-563E-D07DB61487CE}"/>
              </a:ext>
            </a:extLst>
          </p:cNvPr>
          <p:cNvSpPr/>
          <p:nvPr/>
        </p:nvSpPr>
        <p:spPr>
          <a:xfrm>
            <a:off x="10534650" y="1343362"/>
            <a:ext cx="481964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082EC5-BFED-1E9F-02A8-012DCF5E7BFF}"/>
              </a:ext>
            </a:extLst>
          </p:cNvPr>
          <p:cNvSpPr/>
          <p:nvPr/>
        </p:nvSpPr>
        <p:spPr>
          <a:xfrm>
            <a:off x="8929686" y="2064150"/>
            <a:ext cx="64531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D92DDF-79DE-3890-E289-5900B19433E2}"/>
              </a:ext>
            </a:extLst>
          </p:cNvPr>
          <p:cNvSpPr/>
          <p:nvPr/>
        </p:nvSpPr>
        <p:spPr>
          <a:xfrm>
            <a:off x="8929686" y="4857147"/>
            <a:ext cx="64531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D8AB81-A2AD-44EF-B89A-16BF125DFDEF}"/>
              </a:ext>
            </a:extLst>
          </p:cNvPr>
          <p:cNvSpPr txBox="1"/>
          <p:nvPr/>
        </p:nvSpPr>
        <p:spPr>
          <a:xfrm>
            <a:off x="1208793" y="24358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1199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F2D302-19EF-4D39-A58B-DB06A2341D99}"/>
              </a:ext>
            </a:extLst>
          </p:cNvPr>
          <p:cNvSpPr txBox="1"/>
          <p:nvPr/>
        </p:nvSpPr>
        <p:spPr>
          <a:xfrm>
            <a:off x="15035916" y="20117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1262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0367FDC-5C49-4E25-BFAD-557AD75F7EA3}"/>
              </a:ext>
            </a:extLst>
          </p:cNvPr>
          <p:cNvSpPr txBox="1"/>
          <p:nvPr/>
        </p:nvSpPr>
        <p:spPr>
          <a:xfrm>
            <a:off x="6149096" y="30708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1223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9A74EB-129F-4FD8-A2BC-1D7DD529295A}"/>
              </a:ext>
            </a:extLst>
          </p:cNvPr>
          <p:cNvSpPr txBox="1"/>
          <p:nvPr/>
        </p:nvSpPr>
        <p:spPr>
          <a:xfrm>
            <a:off x="8530346" y="20117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1235</a:t>
            </a:r>
            <a:endParaRPr lang="zh-TW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938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4909977-7FED-20C9-E151-580AECD5654E}"/>
              </a:ext>
            </a:extLst>
          </p:cNvPr>
          <p:cNvSpPr/>
          <p:nvPr/>
        </p:nvSpPr>
        <p:spPr>
          <a:xfrm>
            <a:off x="1504948" y="570717"/>
            <a:ext cx="506730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6B69C4-241C-C824-3B57-84CBE6BE4920}"/>
              </a:ext>
            </a:extLst>
          </p:cNvPr>
          <p:cNvSpPr/>
          <p:nvPr/>
        </p:nvSpPr>
        <p:spPr>
          <a:xfrm>
            <a:off x="1504947" y="1330734"/>
            <a:ext cx="506730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142563-25A9-4AB6-59BF-5BE39D6977F7}"/>
              </a:ext>
            </a:extLst>
          </p:cNvPr>
          <p:cNvSpPr/>
          <p:nvPr/>
        </p:nvSpPr>
        <p:spPr>
          <a:xfrm>
            <a:off x="1504946" y="1968918"/>
            <a:ext cx="506730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83079B-FCDF-1668-6C1F-4B8EA807C37F}"/>
              </a:ext>
            </a:extLst>
          </p:cNvPr>
          <p:cNvSpPr/>
          <p:nvPr/>
        </p:nvSpPr>
        <p:spPr>
          <a:xfrm>
            <a:off x="1504945" y="4233573"/>
            <a:ext cx="506730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94D130-5CD0-D180-9F7E-DDF9D8262450}"/>
              </a:ext>
            </a:extLst>
          </p:cNvPr>
          <p:cNvSpPr/>
          <p:nvPr/>
        </p:nvSpPr>
        <p:spPr>
          <a:xfrm>
            <a:off x="1504946" y="2898819"/>
            <a:ext cx="1379220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C37663-D520-6A12-B167-7C859020CB9B}"/>
              </a:ext>
            </a:extLst>
          </p:cNvPr>
          <p:cNvSpPr/>
          <p:nvPr/>
        </p:nvSpPr>
        <p:spPr>
          <a:xfrm>
            <a:off x="1504946" y="3621972"/>
            <a:ext cx="1379220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3DE893-30DC-7955-EEB6-A0E301886F05}"/>
              </a:ext>
            </a:extLst>
          </p:cNvPr>
          <p:cNvSpPr/>
          <p:nvPr/>
        </p:nvSpPr>
        <p:spPr>
          <a:xfrm>
            <a:off x="3924300" y="4956726"/>
            <a:ext cx="74485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C1EAE64-02BB-91D0-D2E7-705D1A81743A}"/>
              </a:ext>
            </a:extLst>
          </p:cNvPr>
          <p:cNvSpPr/>
          <p:nvPr/>
        </p:nvSpPr>
        <p:spPr>
          <a:xfrm>
            <a:off x="6172195" y="7005828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BA3483-392A-7ED5-2394-8522B03FAB29}"/>
              </a:ext>
            </a:extLst>
          </p:cNvPr>
          <p:cNvSpPr/>
          <p:nvPr/>
        </p:nvSpPr>
        <p:spPr>
          <a:xfrm>
            <a:off x="6172195" y="7767570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B2F3231-C0BC-24CC-1F55-F80BC2A7B864}"/>
              </a:ext>
            </a:extLst>
          </p:cNvPr>
          <p:cNvSpPr/>
          <p:nvPr/>
        </p:nvSpPr>
        <p:spPr>
          <a:xfrm>
            <a:off x="6172195" y="8471415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18EE2F-C6D5-C69E-12A8-9050BBCF89BB}"/>
              </a:ext>
            </a:extLst>
          </p:cNvPr>
          <p:cNvSpPr/>
          <p:nvPr/>
        </p:nvSpPr>
        <p:spPr>
          <a:xfrm>
            <a:off x="6172195" y="9233157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841B63-4195-FD68-EC8E-F31A3FB656B1}"/>
              </a:ext>
            </a:extLst>
          </p:cNvPr>
          <p:cNvSpPr/>
          <p:nvPr/>
        </p:nvSpPr>
        <p:spPr>
          <a:xfrm>
            <a:off x="1552570" y="6564948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F16750-7EF4-C4B3-0642-DE5A5BDB8C5B}"/>
              </a:ext>
            </a:extLst>
          </p:cNvPr>
          <p:cNvSpPr/>
          <p:nvPr/>
        </p:nvSpPr>
        <p:spPr>
          <a:xfrm>
            <a:off x="1528757" y="6159348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1833ABA-1DCB-8F28-E464-EBE867519517}"/>
              </a:ext>
            </a:extLst>
          </p:cNvPr>
          <p:cNvSpPr/>
          <p:nvPr/>
        </p:nvSpPr>
        <p:spPr>
          <a:xfrm>
            <a:off x="1504944" y="5601348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5CA943-1B84-60B4-0638-143C7B288CC4}"/>
              </a:ext>
            </a:extLst>
          </p:cNvPr>
          <p:cNvSpPr/>
          <p:nvPr/>
        </p:nvSpPr>
        <p:spPr>
          <a:xfrm>
            <a:off x="7143750" y="400050"/>
            <a:ext cx="8153399" cy="72866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CDFB87D-DF0A-3D88-026A-4266DD66F749}"/>
              </a:ext>
            </a:extLst>
          </p:cNvPr>
          <p:cNvSpPr/>
          <p:nvPr/>
        </p:nvSpPr>
        <p:spPr>
          <a:xfrm>
            <a:off x="7143749" y="1160067"/>
            <a:ext cx="8153399" cy="72866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3B090D7-6394-8EB5-2AF2-C51049222077}"/>
              </a:ext>
            </a:extLst>
          </p:cNvPr>
          <p:cNvSpPr/>
          <p:nvPr/>
        </p:nvSpPr>
        <p:spPr>
          <a:xfrm>
            <a:off x="7143748" y="1798251"/>
            <a:ext cx="8153399" cy="72866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38A475-D9F6-4144-50F1-15668A169AF9}"/>
              </a:ext>
            </a:extLst>
          </p:cNvPr>
          <p:cNvSpPr/>
          <p:nvPr/>
        </p:nvSpPr>
        <p:spPr>
          <a:xfrm>
            <a:off x="7091361" y="4161992"/>
            <a:ext cx="8153399" cy="72866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75242A-FE5A-E1DD-9E23-60BE924700CF}"/>
              </a:ext>
            </a:extLst>
          </p:cNvPr>
          <p:cNvSpPr/>
          <p:nvPr/>
        </p:nvSpPr>
        <p:spPr>
          <a:xfrm>
            <a:off x="1504944" y="14877027"/>
            <a:ext cx="539115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1A9F1AE-2267-7B70-8C2E-748010D8E94B}"/>
              </a:ext>
            </a:extLst>
          </p:cNvPr>
          <p:cNvSpPr/>
          <p:nvPr/>
        </p:nvSpPr>
        <p:spPr>
          <a:xfrm>
            <a:off x="1504945" y="10236262"/>
            <a:ext cx="5391156" cy="72866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3F8B442-AF41-51C6-D5F4-3784E32CB7A8}"/>
              </a:ext>
            </a:extLst>
          </p:cNvPr>
          <p:cNvSpPr/>
          <p:nvPr/>
        </p:nvSpPr>
        <p:spPr>
          <a:xfrm>
            <a:off x="1504945" y="11074550"/>
            <a:ext cx="5391156" cy="72866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03FAE5A-F8CE-A1E6-1714-41B160A49AB3}"/>
              </a:ext>
            </a:extLst>
          </p:cNvPr>
          <p:cNvSpPr/>
          <p:nvPr/>
        </p:nvSpPr>
        <p:spPr>
          <a:xfrm>
            <a:off x="1504945" y="11912838"/>
            <a:ext cx="5391156" cy="72866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E414D62-B82D-84EE-0E4D-2A76D7205752}"/>
              </a:ext>
            </a:extLst>
          </p:cNvPr>
          <p:cNvSpPr/>
          <p:nvPr/>
        </p:nvSpPr>
        <p:spPr>
          <a:xfrm>
            <a:off x="1552570" y="12885350"/>
            <a:ext cx="539115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 err="1"/>
              <a:t>vv</a:t>
            </a:r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A7E8ADD-4199-23BC-BD76-D8C8C5B79070}"/>
              </a:ext>
            </a:extLst>
          </p:cNvPr>
          <p:cNvSpPr/>
          <p:nvPr/>
        </p:nvSpPr>
        <p:spPr>
          <a:xfrm>
            <a:off x="1552570" y="13498061"/>
            <a:ext cx="539115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 err="1"/>
              <a:t>vv</a:t>
            </a:r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146D4CB-70BA-FCEE-3796-915C0FF8577C}"/>
              </a:ext>
            </a:extLst>
          </p:cNvPr>
          <p:cNvSpPr/>
          <p:nvPr/>
        </p:nvSpPr>
        <p:spPr>
          <a:xfrm>
            <a:off x="1504943" y="14142961"/>
            <a:ext cx="539115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 err="1"/>
              <a:t>vv</a:t>
            </a:r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372E3CF-EBBE-F9A1-A376-A188FEB11A64}"/>
              </a:ext>
            </a:extLst>
          </p:cNvPr>
          <p:cNvSpPr/>
          <p:nvPr/>
        </p:nvSpPr>
        <p:spPr>
          <a:xfrm>
            <a:off x="1504942" y="16471435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AD3F2AE-C606-2F42-8B63-2A55FAA77E35}"/>
              </a:ext>
            </a:extLst>
          </p:cNvPr>
          <p:cNvSpPr/>
          <p:nvPr/>
        </p:nvSpPr>
        <p:spPr>
          <a:xfrm>
            <a:off x="1481129" y="16065835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D703257-A6FD-2ED1-103A-3C93FA444DEC}"/>
              </a:ext>
            </a:extLst>
          </p:cNvPr>
          <p:cNvSpPr/>
          <p:nvPr/>
        </p:nvSpPr>
        <p:spPr>
          <a:xfrm>
            <a:off x="1457316" y="15507835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34407B5-348B-137B-8F11-BF62B15F05B1}"/>
              </a:ext>
            </a:extLst>
          </p:cNvPr>
          <p:cNvSpPr/>
          <p:nvPr/>
        </p:nvSpPr>
        <p:spPr>
          <a:xfrm>
            <a:off x="6286497" y="17085077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3B22A00-392B-144B-6BD2-E20D1FB12EEC}"/>
              </a:ext>
            </a:extLst>
          </p:cNvPr>
          <p:cNvSpPr/>
          <p:nvPr/>
        </p:nvSpPr>
        <p:spPr>
          <a:xfrm>
            <a:off x="6286497" y="17846819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43A7182-C810-782B-A684-74B40396D7BC}"/>
              </a:ext>
            </a:extLst>
          </p:cNvPr>
          <p:cNvSpPr/>
          <p:nvPr/>
        </p:nvSpPr>
        <p:spPr>
          <a:xfrm>
            <a:off x="6286497" y="18550664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F251E1D-BBB0-CBCC-7DBF-5AD735EB125B}"/>
              </a:ext>
            </a:extLst>
          </p:cNvPr>
          <p:cNvSpPr/>
          <p:nvPr/>
        </p:nvSpPr>
        <p:spPr>
          <a:xfrm>
            <a:off x="6286497" y="19312406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66743D1-15AD-85BA-ADFE-82D6D9FBBD18}"/>
              </a:ext>
            </a:extLst>
          </p:cNvPr>
          <p:cNvSpPr/>
          <p:nvPr/>
        </p:nvSpPr>
        <p:spPr>
          <a:xfrm>
            <a:off x="7143748" y="12885350"/>
            <a:ext cx="810101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 err="1"/>
              <a:t>vv</a:t>
            </a:r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B84CCA0-4D74-B3A5-1D6E-5CD074E4F9AA}"/>
              </a:ext>
            </a:extLst>
          </p:cNvPr>
          <p:cNvSpPr/>
          <p:nvPr/>
        </p:nvSpPr>
        <p:spPr>
          <a:xfrm>
            <a:off x="10096500" y="14912246"/>
            <a:ext cx="38290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 err="1"/>
              <a:t>vv</a:t>
            </a:r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719B6AE-758A-51A9-1B66-9B3C1FAE7CA5}"/>
              </a:ext>
            </a:extLst>
          </p:cNvPr>
          <p:cNvSpPr/>
          <p:nvPr/>
        </p:nvSpPr>
        <p:spPr>
          <a:xfrm>
            <a:off x="7143748" y="10118166"/>
            <a:ext cx="8101012" cy="78956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D89846A-DF15-BB48-A8DC-0C5B9F06DBE6}"/>
              </a:ext>
            </a:extLst>
          </p:cNvPr>
          <p:cNvSpPr/>
          <p:nvPr/>
        </p:nvSpPr>
        <p:spPr>
          <a:xfrm>
            <a:off x="8401046" y="10956454"/>
            <a:ext cx="6843714" cy="78956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79C5FBF-3680-5423-9279-92692418E66E}"/>
              </a:ext>
            </a:extLst>
          </p:cNvPr>
          <p:cNvSpPr/>
          <p:nvPr/>
        </p:nvSpPr>
        <p:spPr>
          <a:xfrm>
            <a:off x="7143748" y="11794742"/>
            <a:ext cx="8101012" cy="78956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6CE3651-E629-3CCD-530F-5CFE4E12103F}"/>
              </a:ext>
            </a:extLst>
          </p:cNvPr>
          <p:cNvSpPr/>
          <p:nvPr/>
        </p:nvSpPr>
        <p:spPr>
          <a:xfrm>
            <a:off x="7143748" y="13980748"/>
            <a:ext cx="8101012" cy="78956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0FDA361-D312-60AE-3670-4A1B5D65CE9C}"/>
              </a:ext>
            </a:extLst>
          </p:cNvPr>
          <p:cNvSpPr/>
          <p:nvPr/>
        </p:nvSpPr>
        <p:spPr>
          <a:xfrm>
            <a:off x="7117554" y="19653433"/>
            <a:ext cx="8179596" cy="78956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E9B71DB-E385-E1E9-186C-1F853C4D0C73}"/>
              </a:ext>
            </a:extLst>
          </p:cNvPr>
          <p:cNvSpPr/>
          <p:nvPr/>
        </p:nvSpPr>
        <p:spPr>
          <a:xfrm>
            <a:off x="14516099" y="4974751"/>
            <a:ext cx="8143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9D9CB5-5455-4385-A8C1-E9C7650F7EAB}"/>
              </a:ext>
            </a:extLst>
          </p:cNvPr>
          <p:cNvSpPr txBox="1"/>
          <p:nvPr/>
        </p:nvSpPr>
        <p:spPr>
          <a:xfrm>
            <a:off x="639196" y="6493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1262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6709C5F-EA7C-4EFE-AC98-587241636329}"/>
              </a:ext>
            </a:extLst>
          </p:cNvPr>
          <p:cNvSpPr txBox="1"/>
          <p:nvPr/>
        </p:nvSpPr>
        <p:spPr>
          <a:xfrm>
            <a:off x="15041387" y="3469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1310</a:t>
            </a:r>
            <a:endParaRPr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5C9B104-9010-49CA-A914-F063BC8E4922}"/>
              </a:ext>
            </a:extLst>
          </p:cNvPr>
          <p:cNvSpPr txBox="1"/>
          <p:nvPr/>
        </p:nvSpPr>
        <p:spPr>
          <a:xfrm>
            <a:off x="675580" y="984415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1310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3A82AB9-9745-42FB-AC0A-A6FD045B71EE}"/>
              </a:ext>
            </a:extLst>
          </p:cNvPr>
          <p:cNvSpPr txBox="1"/>
          <p:nvPr/>
        </p:nvSpPr>
        <p:spPr>
          <a:xfrm>
            <a:off x="15034139" y="980461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1364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CA7E827-BD68-411F-BE47-5684D14B215C}"/>
              </a:ext>
            </a:extLst>
          </p:cNvPr>
          <p:cNvSpPr txBox="1"/>
          <p:nvPr/>
        </p:nvSpPr>
        <p:spPr>
          <a:xfrm>
            <a:off x="6715585" y="7345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1283</a:t>
            </a:r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0963BC9-7567-4E67-BFBE-5E8ADB116D78}"/>
              </a:ext>
            </a:extLst>
          </p:cNvPr>
          <p:cNvSpPr txBox="1"/>
          <p:nvPr/>
        </p:nvSpPr>
        <p:spPr>
          <a:xfrm>
            <a:off x="6549144" y="983051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1331</a:t>
            </a:r>
            <a:endParaRPr lang="zh-TW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A42F9E1-6995-5823-51C1-BC22B29AE9A1}"/>
              </a:ext>
            </a:extLst>
          </p:cNvPr>
          <p:cNvSpPr/>
          <p:nvPr/>
        </p:nvSpPr>
        <p:spPr>
          <a:xfrm>
            <a:off x="1504944" y="5764848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BE91F0-6E7B-81C6-5F6C-70FE73DF8163}"/>
              </a:ext>
            </a:extLst>
          </p:cNvPr>
          <p:cNvSpPr/>
          <p:nvPr/>
        </p:nvSpPr>
        <p:spPr>
          <a:xfrm>
            <a:off x="1481131" y="5359248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6A5B5C-BF40-AC30-7123-2F1539E5C40A}"/>
              </a:ext>
            </a:extLst>
          </p:cNvPr>
          <p:cNvSpPr/>
          <p:nvPr/>
        </p:nvSpPr>
        <p:spPr>
          <a:xfrm>
            <a:off x="1457318" y="4801248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351837-39BC-360D-865C-193692556568}"/>
              </a:ext>
            </a:extLst>
          </p:cNvPr>
          <p:cNvSpPr/>
          <p:nvPr/>
        </p:nvSpPr>
        <p:spPr>
          <a:xfrm>
            <a:off x="5143495" y="6170448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8029A5-12C7-B2EF-A708-451541EA8FB7}"/>
              </a:ext>
            </a:extLst>
          </p:cNvPr>
          <p:cNvSpPr/>
          <p:nvPr/>
        </p:nvSpPr>
        <p:spPr>
          <a:xfrm>
            <a:off x="5143495" y="6932190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01917A-7E05-85E3-A390-7B84A0831B1A}"/>
              </a:ext>
            </a:extLst>
          </p:cNvPr>
          <p:cNvSpPr/>
          <p:nvPr/>
        </p:nvSpPr>
        <p:spPr>
          <a:xfrm>
            <a:off x="5143495" y="7636035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3BE9FF-104D-D1E2-5A84-BF6FC6B6F8CE}"/>
              </a:ext>
            </a:extLst>
          </p:cNvPr>
          <p:cNvSpPr/>
          <p:nvPr/>
        </p:nvSpPr>
        <p:spPr>
          <a:xfrm>
            <a:off x="5143495" y="8397777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85C306-E4FA-3D97-7AD5-730C83276CA6}"/>
              </a:ext>
            </a:extLst>
          </p:cNvPr>
          <p:cNvSpPr/>
          <p:nvPr/>
        </p:nvSpPr>
        <p:spPr>
          <a:xfrm>
            <a:off x="1504943" y="589767"/>
            <a:ext cx="1374457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F3F557-8065-400F-F50B-98337EEE7F6B}"/>
              </a:ext>
            </a:extLst>
          </p:cNvPr>
          <p:cNvSpPr/>
          <p:nvPr/>
        </p:nvSpPr>
        <p:spPr>
          <a:xfrm>
            <a:off x="1457317" y="1348231"/>
            <a:ext cx="1374457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129DA-91B3-61DE-ADB1-87758C8A168E}"/>
              </a:ext>
            </a:extLst>
          </p:cNvPr>
          <p:cNvSpPr/>
          <p:nvPr/>
        </p:nvSpPr>
        <p:spPr>
          <a:xfrm>
            <a:off x="1504943" y="2148655"/>
            <a:ext cx="1374457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B7A2A1-0002-0A2E-6C14-7A8E9B98F741}"/>
              </a:ext>
            </a:extLst>
          </p:cNvPr>
          <p:cNvSpPr/>
          <p:nvPr/>
        </p:nvSpPr>
        <p:spPr>
          <a:xfrm>
            <a:off x="1457317" y="2852500"/>
            <a:ext cx="1383983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15AA3C-4310-8BC3-C1F4-9FC15872EFC3}"/>
              </a:ext>
            </a:extLst>
          </p:cNvPr>
          <p:cNvSpPr/>
          <p:nvPr/>
        </p:nvSpPr>
        <p:spPr>
          <a:xfrm>
            <a:off x="1457317" y="3556345"/>
            <a:ext cx="1035368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6C6C1E-C3D4-D5D0-C3FC-DE750B44FC9F}"/>
              </a:ext>
            </a:extLst>
          </p:cNvPr>
          <p:cNvSpPr/>
          <p:nvPr/>
        </p:nvSpPr>
        <p:spPr>
          <a:xfrm>
            <a:off x="11810999" y="3556345"/>
            <a:ext cx="34861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7D0E69-D365-7765-3C7B-27DE7A18197F}"/>
              </a:ext>
            </a:extLst>
          </p:cNvPr>
          <p:cNvSpPr/>
          <p:nvPr/>
        </p:nvSpPr>
        <p:spPr>
          <a:xfrm>
            <a:off x="2343151" y="4243248"/>
            <a:ext cx="80962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8861D9-7C1A-7C77-7187-794D96B24309}"/>
              </a:ext>
            </a:extLst>
          </p:cNvPr>
          <p:cNvSpPr/>
          <p:nvPr/>
        </p:nvSpPr>
        <p:spPr>
          <a:xfrm>
            <a:off x="13620749" y="4319448"/>
            <a:ext cx="175260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3773D3-01A8-FB0C-D9B5-8186D3E8CC16}"/>
              </a:ext>
            </a:extLst>
          </p:cNvPr>
          <p:cNvSpPr/>
          <p:nvPr/>
        </p:nvSpPr>
        <p:spPr>
          <a:xfrm>
            <a:off x="1490652" y="9165619"/>
            <a:ext cx="1388270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4C4ED60-3709-4307-9BC3-4C2AE1934190}"/>
              </a:ext>
            </a:extLst>
          </p:cNvPr>
          <p:cNvSpPr txBox="1"/>
          <p:nvPr/>
        </p:nvSpPr>
        <p:spPr>
          <a:xfrm>
            <a:off x="643635" y="7912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1364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71264A8-9284-454E-B633-F7C2B5A48D30}"/>
              </a:ext>
            </a:extLst>
          </p:cNvPr>
          <p:cNvSpPr txBox="1"/>
          <p:nvPr/>
        </p:nvSpPr>
        <p:spPr>
          <a:xfrm>
            <a:off x="15026403" y="10796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1409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76C0AA0-833A-4FC6-A6D2-6F3194E8BA7F}"/>
              </a:ext>
            </a:extLst>
          </p:cNvPr>
          <p:cNvSpPr txBox="1"/>
          <p:nvPr/>
        </p:nvSpPr>
        <p:spPr>
          <a:xfrm>
            <a:off x="11128215" y="11551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1397</a:t>
            </a:r>
            <a:endParaRPr lang="zh-TW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A94CE6D-4397-92E0-675D-2B07B60CA6E4}"/>
              </a:ext>
            </a:extLst>
          </p:cNvPr>
          <p:cNvSpPr/>
          <p:nvPr/>
        </p:nvSpPr>
        <p:spPr>
          <a:xfrm>
            <a:off x="5333995" y="6653190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C91AD9-C82F-E6FF-BD3A-43CDB960077B}"/>
              </a:ext>
            </a:extLst>
          </p:cNvPr>
          <p:cNvSpPr/>
          <p:nvPr/>
        </p:nvSpPr>
        <p:spPr>
          <a:xfrm>
            <a:off x="5333995" y="7414932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E36291-77A9-A622-4573-AD899D7E8269}"/>
              </a:ext>
            </a:extLst>
          </p:cNvPr>
          <p:cNvSpPr/>
          <p:nvPr/>
        </p:nvSpPr>
        <p:spPr>
          <a:xfrm>
            <a:off x="5333995" y="8118777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A4AC18-338B-F77C-6DB7-D39FA10A4162}"/>
              </a:ext>
            </a:extLst>
          </p:cNvPr>
          <p:cNvSpPr/>
          <p:nvPr/>
        </p:nvSpPr>
        <p:spPr>
          <a:xfrm>
            <a:off x="5333995" y="8880519"/>
            <a:ext cx="12192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CCF4DA-00D9-CFCC-7CBB-D1C635AB9EEC}"/>
              </a:ext>
            </a:extLst>
          </p:cNvPr>
          <p:cNvSpPr/>
          <p:nvPr/>
        </p:nvSpPr>
        <p:spPr>
          <a:xfrm>
            <a:off x="1504944" y="6225068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EF3DCA-F79C-B24F-7945-DE5391E62839}"/>
              </a:ext>
            </a:extLst>
          </p:cNvPr>
          <p:cNvSpPr/>
          <p:nvPr/>
        </p:nvSpPr>
        <p:spPr>
          <a:xfrm>
            <a:off x="1481131" y="5819468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C7BC2-9F20-7221-C255-2547B434E24E}"/>
              </a:ext>
            </a:extLst>
          </p:cNvPr>
          <p:cNvSpPr/>
          <p:nvPr/>
        </p:nvSpPr>
        <p:spPr>
          <a:xfrm>
            <a:off x="1457318" y="5261468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6F5229-3E61-D99C-0E58-9AEA65BA00BE}"/>
              </a:ext>
            </a:extLst>
          </p:cNvPr>
          <p:cNvSpPr/>
          <p:nvPr/>
        </p:nvSpPr>
        <p:spPr>
          <a:xfrm>
            <a:off x="1409691" y="790231"/>
            <a:ext cx="1374457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8F7F9F-C6CC-43E0-A8AF-CF1A73BD241F}"/>
              </a:ext>
            </a:extLst>
          </p:cNvPr>
          <p:cNvSpPr/>
          <p:nvPr/>
        </p:nvSpPr>
        <p:spPr>
          <a:xfrm>
            <a:off x="1362065" y="1548695"/>
            <a:ext cx="1374457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7C6FAD-E665-77A1-9A74-47842F04998B}"/>
              </a:ext>
            </a:extLst>
          </p:cNvPr>
          <p:cNvSpPr/>
          <p:nvPr/>
        </p:nvSpPr>
        <p:spPr>
          <a:xfrm>
            <a:off x="1409691" y="2349119"/>
            <a:ext cx="1374457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7C2080-45DC-87AF-D59A-B638C3319ABF}"/>
              </a:ext>
            </a:extLst>
          </p:cNvPr>
          <p:cNvSpPr/>
          <p:nvPr/>
        </p:nvSpPr>
        <p:spPr>
          <a:xfrm>
            <a:off x="1362064" y="3210354"/>
            <a:ext cx="1383983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E8B30C-D318-D86F-E459-997E26B504EA}"/>
              </a:ext>
            </a:extLst>
          </p:cNvPr>
          <p:cNvSpPr/>
          <p:nvPr/>
        </p:nvSpPr>
        <p:spPr>
          <a:xfrm>
            <a:off x="1457317" y="10258786"/>
            <a:ext cx="1383983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D13DAA-267C-5B5A-54E3-2B77BEA018C8}"/>
              </a:ext>
            </a:extLst>
          </p:cNvPr>
          <p:cNvSpPr/>
          <p:nvPr/>
        </p:nvSpPr>
        <p:spPr>
          <a:xfrm>
            <a:off x="1514464" y="4010778"/>
            <a:ext cx="1383983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34E2F-1CC5-09FB-CF2B-677FB28AE92F}"/>
              </a:ext>
            </a:extLst>
          </p:cNvPr>
          <p:cNvSpPr/>
          <p:nvPr/>
        </p:nvSpPr>
        <p:spPr>
          <a:xfrm>
            <a:off x="1481130" y="4658701"/>
            <a:ext cx="1383983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C2DF5E4-6AFC-876D-6253-99C1B8CD7C6A}"/>
              </a:ext>
            </a:extLst>
          </p:cNvPr>
          <p:cNvSpPr/>
          <p:nvPr/>
        </p:nvSpPr>
        <p:spPr>
          <a:xfrm>
            <a:off x="13925549" y="6892922"/>
            <a:ext cx="142874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C34AEE-D5F4-0545-F6AE-57EBB797ABD9}"/>
              </a:ext>
            </a:extLst>
          </p:cNvPr>
          <p:cNvSpPr/>
          <p:nvPr/>
        </p:nvSpPr>
        <p:spPr>
          <a:xfrm>
            <a:off x="13901730" y="7540845"/>
            <a:ext cx="142874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0F813D-967B-50CB-D771-40A03B791FEE}"/>
              </a:ext>
            </a:extLst>
          </p:cNvPr>
          <p:cNvSpPr/>
          <p:nvPr/>
        </p:nvSpPr>
        <p:spPr>
          <a:xfrm>
            <a:off x="13844591" y="8168641"/>
            <a:ext cx="142874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F0D201-9AB5-6398-9D0B-689183427751}"/>
              </a:ext>
            </a:extLst>
          </p:cNvPr>
          <p:cNvSpPr/>
          <p:nvPr/>
        </p:nvSpPr>
        <p:spPr>
          <a:xfrm>
            <a:off x="13901730" y="8856622"/>
            <a:ext cx="142874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E77D8B7-B029-3385-BCD6-61380940A20C}"/>
              </a:ext>
            </a:extLst>
          </p:cNvPr>
          <p:cNvSpPr/>
          <p:nvPr/>
        </p:nvSpPr>
        <p:spPr>
          <a:xfrm>
            <a:off x="13925550" y="9544603"/>
            <a:ext cx="142874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A1B23F0-EBF6-FDFB-5F20-4D9679EA7BDE}"/>
              </a:ext>
            </a:extLst>
          </p:cNvPr>
          <p:cNvSpPr/>
          <p:nvPr/>
        </p:nvSpPr>
        <p:spPr>
          <a:xfrm>
            <a:off x="9563099" y="11189451"/>
            <a:ext cx="568642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77195E-CF42-CE1B-7C12-254DC839507D}"/>
              </a:ext>
            </a:extLst>
          </p:cNvPr>
          <p:cNvSpPr/>
          <p:nvPr/>
        </p:nvSpPr>
        <p:spPr>
          <a:xfrm>
            <a:off x="9563099" y="11956162"/>
            <a:ext cx="568642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D05CCD-F749-431D-B631-395FB6A102D4}"/>
              </a:ext>
            </a:extLst>
          </p:cNvPr>
          <p:cNvSpPr txBox="1"/>
          <p:nvPr/>
        </p:nvSpPr>
        <p:spPr>
          <a:xfrm>
            <a:off x="668155" y="21530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1409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B535137-C45E-4052-9203-132FE74AC3EA}"/>
              </a:ext>
            </a:extLst>
          </p:cNvPr>
          <p:cNvSpPr txBox="1"/>
          <p:nvPr/>
        </p:nvSpPr>
        <p:spPr>
          <a:xfrm>
            <a:off x="15007339" y="17682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1457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34D9DB7-9B94-4861-B92E-DB64BF0AB556}"/>
              </a:ext>
            </a:extLst>
          </p:cNvPr>
          <p:cNvSpPr txBox="1"/>
          <p:nvPr/>
        </p:nvSpPr>
        <p:spPr>
          <a:xfrm>
            <a:off x="5104879" y="16572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1424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D91575-096F-403D-B261-9B2271E7CE69}"/>
              </a:ext>
            </a:extLst>
          </p:cNvPr>
          <p:cNvSpPr txBox="1"/>
          <p:nvPr/>
        </p:nvSpPr>
        <p:spPr>
          <a:xfrm>
            <a:off x="9194648" y="17464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1439</a:t>
            </a:r>
            <a:endParaRPr lang="zh-TW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951758-47B9-59C4-51EF-F0A93209BBA7}"/>
              </a:ext>
            </a:extLst>
          </p:cNvPr>
          <p:cNvSpPr/>
          <p:nvPr/>
        </p:nvSpPr>
        <p:spPr>
          <a:xfrm>
            <a:off x="1362065" y="647699"/>
            <a:ext cx="10525135" cy="421531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8BCB5F-F88F-41E8-0B80-BE6D084F533D}"/>
              </a:ext>
            </a:extLst>
          </p:cNvPr>
          <p:cNvSpPr/>
          <p:nvPr/>
        </p:nvSpPr>
        <p:spPr>
          <a:xfrm>
            <a:off x="1314439" y="1406163"/>
            <a:ext cx="10525135" cy="421531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6305E7-B04C-3957-DE28-FFB39D9247FA}"/>
              </a:ext>
            </a:extLst>
          </p:cNvPr>
          <p:cNvSpPr/>
          <p:nvPr/>
        </p:nvSpPr>
        <p:spPr>
          <a:xfrm>
            <a:off x="1362065" y="2206587"/>
            <a:ext cx="10525135" cy="421531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68A1CB-B8E5-1430-5FF0-59E8918E88E6}"/>
              </a:ext>
            </a:extLst>
          </p:cNvPr>
          <p:cNvSpPr/>
          <p:nvPr/>
        </p:nvSpPr>
        <p:spPr>
          <a:xfrm>
            <a:off x="11887200" y="610304"/>
            <a:ext cx="28575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00495-9795-27F2-F575-45CE300BA77E}"/>
              </a:ext>
            </a:extLst>
          </p:cNvPr>
          <p:cNvSpPr/>
          <p:nvPr/>
        </p:nvSpPr>
        <p:spPr>
          <a:xfrm>
            <a:off x="11887200" y="1315477"/>
            <a:ext cx="28575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D3C53A-080E-904A-C17A-9665BB7F4A5A}"/>
              </a:ext>
            </a:extLst>
          </p:cNvPr>
          <p:cNvSpPr/>
          <p:nvPr/>
        </p:nvSpPr>
        <p:spPr>
          <a:xfrm>
            <a:off x="11887200" y="2070118"/>
            <a:ext cx="33718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CC4DCA-124C-8B72-C646-668DC1C8E780}"/>
              </a:ext>
            </a:extLst>
          </p:cNvPr>
          <p:cNvSpPr/>
          <p:nvPr/>
        </p:nvSpPr>
        <p:spPr>
          <a:xfrm>
            <a:off x="1362064" y="2865977"/>
            <a:ext cx="1283018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626800-3BF2-D19E-3594-CAD4BD25A40F}"/>
              </a:ext>
            </a:extLst>
          </p:cNvPr>
          <p:cNvSpPr/>
          <p:nvPr/>
        </p:nvSpPr>
        <p:spPr>
          <a:xfrm>
            <a:off x="6877050" y="3661836"/>
            <a:ext cx="76961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A92646-4D96-9E04-0E66-899EF5E82DAA}"/>
              </a:ext>
            </a:extLst>
          </p:cNvPr>
          <p:cNvSpPr/>
          <p:nvPr/>
        </p:nvSpPr>
        <p:spPr>
          <a:xfrm>
            <a:off x="1466844" y="4457695"/>
            <a:ext cx="1379220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AE4B84-A83C-4766-B92D-97A1057263F3}"/>
              </a:ext>
            </a:extLst>
          </p:cNvPr>
          <p:cNvSpPr/>
          <p:nvPr/>
        </p:nvSpPr>
        <p:spPr>
          <a:xfrm>
            <a:off x="1362065" y="5143813"/>
            <a:ext cx="1379220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FF95DD5-1D01-C1B7-EC4D-F6DD8EAE0291}"/>
              </a:ext>
            </a:extLst>
          </p:cNvPr>
          <p:cNvSpPr/>
          <p:nvPr/>
        </p:nvSpPr>
        <p:spPr>
          <a:xfrm>
            <a:off x="1409692" y="6647976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73B7579-EF51-15FD-D5C7-1A61016618EC}"/>
              </a:ext>
            </a:extLst>
          </p:cNvPr>
          <p:cNvSpPr/>
          <p:nvPr/>
        </p:nvSpPr>
        <p:spPr>
          <a:xfrm>
            <a:off x="1385879" y="6242376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3A102D-1A20-BFC5-AC3F-819A8B175234}"/>
              </a:ext>
            </a:extLst>
          </p:cNvPr>
          <p:cNvSpPr/>
          <p:nvPr/>
        </p:nvSpPr>
        <p:spPr>
          <a:xfrm>
            <a:off x="1362066" y="5684376"/>
            <a:ext cx="13792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B8FC1D-4BA8-A035-A12B-851A44326381}"/>
              </a:ext>
            </a:extLst>
          </p:cNvPr>
          <p:cNvSpPr/>
          <p:nvPr/>
        </p:nvSpPr>
        <p:spPr>
          <a:xfrm>
            <a:off x="1385879" y="7297133"/>
            <a:ext cx="5357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BE5716-EB70-7A39-CE99-DD10D4AD1226}"/>
              </a:ext>
            </a:extLst>
          </p:cNvPr>
          <p:cNvSpPr/>
          <p:nvPr/>
        </p:nvSpPr>
        <p:spPr>
          <a:xfrm>
            <a:off x="1314439" y="8026086"/>
            <a:ext cx="5357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4F026C-8AB3-F554-1386-CDCBD360C1AF}"/>
              </a:ext>
            </a:extLst>
          </p:cNvPr>
          <p:cNvSpPr/>
          <p:nvPr/>
        </p:nvSpPr>
        <p:spPr>
          <a:xfrm>
            <a:off x="1314439" y="8755039"/>
            <a:ext cx="5357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1DCF67-A5CE-0ABA-1703-587D813C05FC}"/>
              </a:ext>
            </a:extLst>
          </p:cNvPr>
          <p:cNvSpPr/>
          <p:nvPr/>
        </p:nvSpPr>
        <p:spPr>
          <a:xfrm>
            <a:off x="1314439" y="9483992"/>
            <a:ext cx="5357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E0F7A53-70B2-56C8-F49F-69F1A0BC8074}"/>
              </a:ext>
            </a:extLst>
          </p:cNvPr>
          <p:cNvSpPr/>
          <p:nvPr/>
        </p:nvSpPr>
        <p:spPr>
          <a:xfrm>
            <a:off x="1314439" y="10194392"/>
            <a:ext cx="5357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8940C27-6461-8ED6-F1B2-C4287F20284D}"/>
              </a:ext>
            </a:extLst>
          </p:cNvPr>
          <p:cNvSpPr/>
          <p:nvPr/>
        </p:nvSpPr>
        <p:spPr>
          <a:xfrm>
            <a:off x="6877050" y="7263482"/>
            <a:ext cx="62103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65817F9-41A0-F9B7-BB96-4C3C811CF294}"/>
              </a:ext>
            </a:extLst>
          </p:cNvPr>
          <p:cNvSpPr/>
          <p:nvPr/>
        </p:nvSpPr>
        <p:spPr>
          <a:xfrm>
            <a:off x="6848474" y="7974368"/>
            <a:ext cx="62103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BEC6ED8-C234-60EF-BADD-1D566A3A97DE}"/>
              </a:ext>
            </a:extLst>
          </p:cNvPr>
          <p:cNvSpPr/>
          <p:nvPr/>
        </p:nvSpPr>
        <p:spPr>
          <a:xfrm>
            <a:off x="6753225" y="8742046"/>
            <a:ext cx="62103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23F531-3D46-2A71-69F8-8D0854BE8A9A}"/>
              </a:ext>
            </a:extLst>
          </p:cNvPr>
          <p:cNvSpPr/>
          <p:nvPr/>
        </p:nvSpPr>
        <p:spPr>
          <a:xfrm>
            <a:off x="6824660" y="9508770"/>
            <a:ext cx="736758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2A4EA25-CBBE-0B5C-491B-6837E0FEAF88}"/>
              </a:ext>
            </a:extLst>
          </p:cNvPr>
          <p:cNvSpPr/>
          <p:nvPr/>
        </p:nvSpPr>
        <p:spPr>
          <a:xfrm>
            <a:off x="13144499" y="7277648"/>
            <a:ext cx="21717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F4AB66-2446-0040-31A9-00637FCD4DF4}"/>
              </a:ext>
            </a:extLst>
          </p:cNvPr>
          <p:cNvSpPr/>
          <p:nvPr/>
        </p:nvSpPr>
        <p:spPr>
          <a:xfrm>
            <a:off x="13087350" y="8016846"/>
            <a:ext cx="21717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244DC99-2255-2ACE-F08B-10D75B51B5B4}"/>
              </a:ext>
            </a:extLst>
          </p:cNvPr>
          <p:cNvSpPr/>
          <p:nvPr/>
        </p:nvSpPr>
        <p:spPr>
          <a:xfrm>
            <a:off x="13144499" y="8805557"/>
            <a:ext cx="21717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A32C177-53EB-3640-CF7D-731065884F88}"/>
              </a:ext>
            </a:extLst>
          </p:cNvPr>
          <p:cNvSpPr/>
          <p:nvPr/>
        </p:nvSpPr>
        <p:spPr>
          <a:xfrm>
            <a:off x="6848475" y="10151300"/>
            <a:ext cx="736759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96CEB9-4B28-886B-7082-7B29FBC5DA93}"/>
              </a:ext>
            </a:extLst>
          </p:cNvPr>
          <p:cNvSpPr/>
          <p:nvPr/>
        </p:nvSpPr>
        <p:spPr>
          <a:xfrm>
            <a:off x="1409691" y="10968583"/>
            <a:ext cx="1390650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767CAD9-10FB-FBC4-9E1F-9B87AA1186A3}"/>
              </a:ext>
            </a:extLst>
          </p:cNvPr>
          <p:cNvSpPr/>
          <p:nvPr/>
        </p:nvSpPr>
        <p:spPr>
          <a:xfrm>
            <a:off x="1466840" y="12198344"/>
            <a:ext cx="1390650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AF1DA4C-2B9C-7F2E-7620-819D511B5539}"/>
              </a:ext>
            </a:extLst>
          </p:cNvPr>
          <p:cNvSpPr/>
          <p:nvPr/>
        </p:nvSpPr>
        <p:spPr>
          <a:xfrm>
            <a:off x="1390643" y="13225836"/>
            <a:ext cx="1390650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0A9E9B-01B0-C0FA-F52B-E6D310F0E1F3}"/>
              </a:ext>
            </a:extLst>
          </p:cNvPr>
          <p:cNvSpPr/>
          <p:nvPr/>
        </p:nvSpPr>
        <p:spPr>
          <a:xfrm>
            <a:off x="14344649" y="9420437"/>
            <a:ext cx="10286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D5A2CEA-CCD2-C847-7AB9-40201EA14A38}"/>
              </a:ext>
            </a:extLst>
          </p:cNvPr>
          <p:cNvSpPr/>
          <p:nvPr/>
        </p:nvSpPr>
        <p:spPr>
          <a:xfrm>
            <a:off x="14305547" y="10040426"/>
            <a:ext cx="10286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0A09EE1-3A7E-E9FC-06A7-4B8701239E4F}"/>
              </a:ext>
            </a:extLst>
          </p:cNvPr>
          <p:cNvSpPr/>
          <p:nvPr/>
        </p:nvSpPr>
        <p:spPr>
          <a:xfrm>
            <a:off x="14337632" y="2795855"/>
            <a:ext cx="10286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851FBC7-BF5C-443F-9F68-4C30CE64E60E}"/>
              </a:ext>
            </a:extLst>
          </p:cNvPr>
          <p:cNvSpPr txBox="1"/>
          <p:nvPr/>
        </p:nvSpPr>
        <p:spPr>
          <a:xfrm>
            <a:off x="668155" y="14497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1457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E6AED1E-1FBF-498B-B814-C6F5FD4BF397}"/>
              </a:ext>
            </a:extLst>
          </p:cNvPr>
          <p:cNvSpPr txBox="1"/>
          <p:nvPr/>
        </p:nvSpPr>
        <p:spPr>
          <a:xfrm>
            <a:off x="14987290" y="18619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1502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AE00774-8BA9-4D4C-AAAD-023D32DA9710}"/>
              </a:ext>
            </a:extLst>
          </p:cNvPr>
          <p:cNvSpPr txBox="1"/>
          <p:nvPr/>
        </p:nvSpPr>
        <p:spPr>
          <a:xfrm>
            <a:off x="11540245" y="15393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1493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3DDA3FB-9B65-4FBA-99A2-9793D3641F58}"/>
              </a:ext>
            </a:extLst>
          </p:cNvPr>
          <p:cNvSpPr txBox="1"/>
          <p:nvPr/>
        </p:nvSpPr>
        <p:spPr>
          <a:xfrm>
            <a:off x="6431581" y="17352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1475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89ED87-221E-1DCC-3FDE-048317CAA44F}"/>
              </a:ext>
            </a:extLst>
          </p:cNvPr>
          <p:cNvSpPr/>
          <p:nvPr/>
        </p:nvSpPr>
        <p:spPr>
          <a:xfrm>
            <a:off x="1434050" y="2971077"/>
            <a:ext cx="317003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EF5DA0-E181-6AF0-8077-2BB9A3F7932D}"/>
              </a:ext>
            </a:extLst>
          </p:cNvPr>
          <p:cNvSpPr/>
          <p:nvPr/>
        </p:nvSpPr>
        <p:spPr>
          <a:xfrm>
            <a:off x="1434050" y="7478908"/>
            <a:ext cx="317003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A69025-E12E-1E9C-4D10-E36A21ABE56B}"/>
              </a:ext>
            </a:extLst>
          </p:cNvPr>
          <p:cNvSpPr/>
          <p:nvPr/>
        </p:nvSpPr>
        <p:spPr>
          <a:xfrm>
            <a:off x="1434050" y="8230963"/>
            <a:ext cx="317003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3CAA3D-3D31-147E-2EA1-335C9C145EA5}"/>
              </a:ext>
            </a:extLst>
          </p:cNvPr>
          <p:cNvSpPr/>
          <p:nvPr/>
        </p:nvSpPr>
        <p:spPr>
          <a:xfrm>
            <a:off x="1434049" y="2219022"/>
            <a:ext cx="968312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F40D18-8ABC-651A-B0D8-D6302A84E724}"/>
              </a:ext>
            </a:extLst>
          </p:cNvPr>
          <p:cNvSpPr/>
          <p:nvPr/>
        </p:nvSpPr>
        <p:spPr>
          <a:xfrm>
            <a:off x="4748463" y="3002975"/>
            <a:ext cx="636871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4B80A6-C482-F8D9-344E-9E2BCD6481C8}"/>
              </a:ext>
            </a:extLst>
          </p:cNvPr>
          <p:cNvSpPr/>
          <p:nvPr/>
        </p:nvSpPr>
        <p:spPr>
          <a:xfrm>
            <a:off x="1434051" y="4472937"/>
            <a:ext cx="317003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915285-06C1-DFF6-FFFA-8FF6A477EC33}"/>
              </a:ext>
            </a:extLst>
          </p:cNvPr>
          <p:cNvSpPr/>
          <p:nvPr/>
        </p:nvSpPr>
        <p:spPr>
          <a:xfrm>
            <a:off x="4690595" y="4472937"/>
            <a:ext cx="605761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A29F4F-3EB5-A795-83C0-E21ECA9C9B3D}"/>
              </a:ext>
            </a:extLst>
          </p:cNvPr>
          <p:cNvSpPr/>
          <p:nvPr/>
        </p:nvSpPr>
        <p:spPr>
          <a:xfrm>
            <a:off x="4604085" y="5384899"/>
            <a:ext cx="10635915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CBA42B-EF01-BF46-A745-B61B4C6992E7}"/>
              </a:ext>
            </a:extLst>
          </p:cNvPr>
          <p:cNvSpPr/>
          <p:nvPr/>
        </p:nvSpPr>
        <p:spPr>
          <a:xfrm>
            <a:off x="1434052" y="13684067"/>
            <a:ext cx="488653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97FD20-4B5D-7A22-803D-27F5E6B836D7}"/>
              </a:ext>
            </a:extLst>
          </p:cNvPr>
          <p:cNvSpPr/>
          <p:nvPr/>
        </p:nvSpPr>
        <p:spPr>
          <a:xfrm>
            <a:off x="6320589" y="13684067"/>
            <a:ext cx="891941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0B7F6E-73C4-B41A-17E1-66C97EEAD467}"/>
              </a:ext>
            </a:extLst>
          </p:cNvPr>
          <p:cNvSpPr/>
          <p:nvPr/>
        </p:nvSpPr>
        <p:spPr>
          <a:xfrm>
            <a:off x="1434049" y="6175545"/>
            <a:ext cx="317003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827E8B-A67B-82C0-A4CD-F1AB7EFFEF77}"/>
              </a:ext>
            </a:extLst>
          </p:cNvPr>
          <p:cNvSpPr/>
          <p:nvPr/>
        </p:nvSpPr>
        <p:spPr>
          <a:xfrm>
            <a:off x="4604083" y="6072950"/>
            <a:ext cx="10635915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9680BE-ACAA-F5BB-7C4D-0AD3FE67A296}"/>
              </a:ext>
            </a:extLst>
          </p:cNvPr>
          <p:cNvSpPr/>
          <p:nvPr/>
        </p:nvSpPr>
        <p:spPr>
          <a:xfrm>
            <a:off x="1434052" y="14489320"/>
            <a:ext cx="492979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45613ED-7647-70FB-2550-DBFDE8873D23}"/>
              </a:ext>
            </a:extLst>
          </p:cNvPr>
          <p:cNvSpPr/>
          <p:nvPr/>
        </p:nvSpPr>
        <p:spPr>
          <a:xfrm>
            <a:off x="4690596" y="7487823"/>
            <a:ext cx="830350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2DF3A09-B2C5-F9D6-DEF3-FFA0C9C8F688}"/>
              </a:ext>
            </a:extLst>
          </p:cNvPr>
          <p:cNvSpPr/>
          <p:nvPr/>
        </p:nvSpPr>
        <p:spPr>
          <a:xfrm>
            <a:off x="4690595" y="8217046"/>
            <a:ext cx="830350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7C786AB-6484-1B9E-1BA7-7F46EE0FD7DF}"/>
              </a:ext>
            </a:extLst>
          </p:cNvPr>
          <p:cNvSpPr/>
          <p:nvPr/>
        </p:nvSpPr>
        <p:spPr>
          <a:xfrm>
            <a:off x="10748210" y="6749154"/>
            <a:ext cx="449178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52EFED8-8DCD-81B1-59B4-8A2EF76C83FE}"/>
              </a:ext>
            </a:extLst>
          </p:cNvPr>
          <p:cNvSpPr/>
          <p:nvPr/>
        </p:nvSpPr>
        <p:spPr>
          <a:xfrm>
            <a:off x="9965297" y="3754851"/>
            <a:ext cx="527470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8DDFB5-3962-0DD9-43E1-20CD45B7F99B}"/>
              </a:ext>
            </a:extLst>
          </p:cNvPr>
          <p:cNvSpPr/>
          <p:nvPr/>
        </p:nvSpPr>
        <p:spPr>
          <a:xfrm>
            <a:off x="10875792" y="1435069"/>
            <a:ext cx="436420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B0D25E-796B-7709-8E60-42B5CC7BDA6A}"/>
              </a:ext>
            </a:extLst>
          </p:cNvPr>
          <p:cNvSpPr/>
          <p:nvPr/>
        </p:nvSpPr>
        <p:spPr>
          <a:xfrm>
            <a:off x="1477305" y="12361975"/>
            <a:ext cx="488653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62EA4F7-39D4-96E4-E610-4CE25701B353}"/>
              </a:ext>
            </a:extLst>
          </p:cNvPr>
          <p:cNvSpPr/>
          <p:nvPr/>
        </p:nvSpPr>
        <p:spPr>
          <a:xfrm>
            <a:off x="5277853" y="11600432"/>
            <a:ext cx="145983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B412B4D-BCC1-16E1-7B37-8D0B1FD5D0FC}"/>
              </a:ext>
            </a:extLst>
          </p:cNvPr>
          <p:cNvSpPr/>
          <p:nvPr/>
        </p:nvSpPr>
        <p:spPr>
          <a:xfrm>
            <a:off x="10875789" y="628814"/>
            <a:ext cx="436420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FE61769-3113-F916-D02D-40A56F8AC9C2}"/>
              </a:ext>
            </a:extLst>
          </p:cNvPr>
          <p:cNvSpPr/>
          <p:nvPr/>
        </p:nvSpPr>
        <p:spPr>
          <a:xfrm>
            <a:off x="1477304" y="9512372"/>
            <a:ext cx="1376269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393772A-B489-03E9-34A5-FC3AE11DAC0E}"/>
              </a:ext>
            </a:extLst>
          </p:cNvPr>
          <p:cNvSpPr/>
          <p:nvPr/>
        </p:nvSpPr>
        <p:spPr>
          <a:xfrm>
            <a:off x="1477305" y="10306945"/>
            <a:ext cx="1376269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670F156-4CC0-12BF-43D7-E9BCD4600F53}"/>
              </a:ext>
            </a:extLst>
          </p:cNvPr>
          <p:cNvSpPr/>
          <p:nvPr/>
        </p:nvSpPr>
        <p:spPr>
          <a:xfrm>
            <a:off x="1525767" y="11000031"/>
            <a:ext cx="521191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C041C6-E28D-0871-5DF6-CEF859BD2666}"/>
              </a:ext>
            </a:extLst>
          </p:cNvPr>
          <p:cNvSpPr/>
          <p:nvPr/>
        </p:nvSpPr>
        <p:spPr>
          <a:xfrm>
            <a:off x="6363843" y="15171726"/>
            <a:ext cx="90365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EE7F055-D5A4-7B40-F6AC-AE2C691006A3}"/>
              </a:ext>
            </a:extLst>
          </p:cNvPr>
          <p:cNvSpPr/>
          <p:nvPr/>
        </p:nvSpPr>
        <p:spPr>
          <a:xfrm>
            <a:off x="6363843" y="15847930"/>
            <a:ext cx="90365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25A2DB1-909E-C18E-C67B-260FAEBD85D9}"/>
              </a:ext>
            </a:extLst>
          </p:cNvPr>
          <p:cNvSpPr/>
          <p:nvPr/>
        </p:nvSpPr>
        <p:spPr>
          <a:xfrm>
            <a:off x="12069967" y="16503189"/>
            <a:ext cx="333045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088952-9A7A-4C1E-CE0D-834A0406A3DF}"/>
              </a:ext>
            </a:extLst>
          </p:cNvPr>
          <p:cNvSpPr/>
          <p:nvPr/>
        </p:nvSpPr>
        <p:spPr>
          <a:xfrm>
            <a:off x="9965297" y="11005505"/>
            <a:ext cx="52527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099B566-B731-820A-024D-46641B93F207}"/>
              </a:ext>
            </a:extLst>
          </p:cNvPr>
          <p:cNvSpPr/>
          <p:nvPr/>
        </p:nvSpPr>
        <p:spPr>
          <a:xfrm>
            <a:off x="1434049" y="15171726"/>
            <a:ext cx="488653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C16E254-D7BF-710E-5506-C6A17B5F7250}"/>
              </a:ext>
            </a:extLst>
          </p:cNvPr>
          <p:cNvSpPr/>
          <p:nvPr/>
        </p:nvSpPr>
        <p:spPr>
          <a:xfrm>
            <a:off x="9965297" y="12951794"/>
            <a:ext cx="536923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4643C1-A606-2073-B782-CFB9859EBBA0}"/>
              </a:ext>
            </a:extLst>
          </p:cNvPr>
          <p:cNvSpPr/>
          <p:nvPr/>
        </p:nvSpPr>
        <p:spPr>
          <a:xfrm>
            <a:off x="9922040" y="11693268"/>
            <a:ext cx="536923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48524A5-32EF-CD8D-EF19-DBE342FD7898}"/>
              </a:ext>
            </a:extLst>
          </p:cNvPr>
          <p:cNvSpPr/>
          <p:nvPr/>
        </p:nvSpPr>
        <p:spPr>
          <a:xfrm>
            <a:off x="6363843" y="14477429"/>
            <a:ext cx="90365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8C0574C-2755-4AD7-AA57-85BC6B96E000}"/>
              </a:ext>
            </a:extLst>
          </p:cNvPr>
          <p:cNvSpPr txBox="1"/>
          <p:nvPr/>
        </p:nvSpPr>
        <p:spPr>
          <a:xfrm>
            <a:off x="688228" y="219650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1502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943B741-E3BD-4D09-8E30-B44D6B55E188}"/>
              </a:ext>
            </a:extLst>
          </p:cNvPr>
          <p:cNvSpPr txBox="1"/>
          <p:nvPr/>
        </p:nvSpPr>
        <p:spPr>
          <a:xfrm>
            <a:off x="14987580" y="14779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1541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FEFDAF8-9DBF-425C-AA72-2962F394F4CE}"/>
              </a:ext>
            </a:extLst>
          </p:cNvPr>
          <p:cNvSpPr txBox="1"/>
          <p:nvPr/>
        </p:nvSpPr>
        <p:spPr>
          <a:xfrm>
            <a:off x="740140" y="909564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1541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DF3BDBA-043D-493F-AFA2-21036B835152}"/>
              </a:ext>
            </a:extLst>
          </p:cNvPr>
          <p:cNvSpPr txBox="1"/>
          <p:nvPr/>
        </p:nvSpPr>
        <p:spPr>
          <a:xfrm>
            <a:off x="14983250" y="904552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1577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F6E1095-F66B-43CD-9911-142B83EB6BC6}"/>
              </a:ext>
            </a:extLst>
          </p:cNvPr>
          <p:cNvSpPr txBox="1"/>
          <p:nvPr/>
        </p:nvSpPr>
        <p:spPr>
          <a:xfrm>
            <a:off x="4257128" y="20842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1511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A5A59F0-73F8-4DBB-9D8A-D572A4BBB3CE}"/>
              </a:ext>
            </a:extLst>
          </p:cNvPr>
          <p:cNvSpPr txBox="1"/>
          <p:nvPr/>
        </p:nvSpPr>
        <p:spPr>
          <a:xfrm>
            <a:off x="10465884" y="22884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1529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8822AC3-AE1A-4E61-BD7E-77CFFDFBF5E7}"/>
              </a:ext>
            </a:extLst>
          </p:cNvPr>
          <p:cNvSpPr txBox="1"/>
          <p:nvPr/>
        </p:nvSpPr>
        <p:spPr>
          <a:xfrm>
            <a:off x="5973632" y="908305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1553</a:t>
            </a:r>
            <a:endParaRPr lang="zh-TW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696174-C1BA-19AD-128A-767F3E6D892E}"/>
              </a:ext>
            </a:extLst>
          </p:cNvPr>
          <p:cNvSpPr/>
          <p:nvPr/>
        </p:nvSpPr>
        <p:spPr>
          <a:xfrm>
            <a:off x="1482175" y="3019203"/>
            <a:ext cx="65388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6CA8A92-EEDF-B6F2-D34A-F6F809831A03}"/>
              </a:ext>
            </a:extLst>
          </p:cNvPr>
          <p:cNvSpPr/>
          <p:nvPr/>
        </p:nvSpPr>
        <p:spPr>
          <a:xfrm>
            <a:off x="1482175" y="4342676"/>
            <a:ext cx="65388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742ECE-FEDD-ED04-B0F4-48FB8CFFB335}"/>
              </a:ext>
            </a:extLst>
          </p:cNvPr>
          <p:cNvSpPr/>
          <p:nvPr/>
        </p:nvSpPr>
        <p:spPr>
          <a:xfrm>
            <a:off x="1343059" y="6596406"/>
            <a:ext cx="135201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1A2241-EAF9-4AA3-B1E9-7A781F01F568}"/>
              </a:ext>
            </a:extLst>
          </p:cNvPr>
          <p:cNvSpPr/>
          <p:nvPr/>
        </p:nvSpPr>
        <p:spPr>
          <a:xfrm>
            <a:off x="1343058" y="7919879"/>
            <a:ext cx="135201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168305-1E0C-0A83-BE80-879FC965D7D9}"/>
              </a:ext>
            </a:extLst>
          </p:cNvPr>
          <p:cNvSpPr/>
          <p:nvPr/>
        </p:nvSpPr>
        <p:spPr>
          <a:xfrm>
            <a:off x="1343058" y="7334342"/>
            <a:ext cx="135201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876775-D427-8E7D-70A0-E36C38A5F38B}"/>
              </a:ext>
            </a:extLst>
          </p:cNvPr>
          <p:cNvSpPr/>
          <p:nvPr/>
        </p:nvSpPr>
        <p:spPr>
          <a:xfrm>
            <a:off x="2695074" y="7306805"/>
            <a:ext cx="526016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DAA657-E6F7-3985-7451-8CFBFF0FD276}"/>
              </a:ext>
            </a:extLst>
          </p:cNvPr>
          <p:cNvSpPr/>
          <p:nvPr/>
        </p:nvSpPr>
        <p:spPr>
          <a:xfrm>
            <a:off x="2760889" y="7919879"/>
            <a:ext cx="519434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23299E-095A-3039-C854-CF1A84B32A61}"/>
              </a:ext>
            </a:extLst>
          </p:cNvPr>
          <p:cNvSpPr/>
          <p:nvPr/>
        </p:nvSpPr>
        <p:spPr>
          <a:xfrm>
            <a:off x="1376613" y="5108149"/>
            <a:ext cx="664444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6A524F-B437-148C-06EE-269E0E83FCB6}"/>
              </a:ext>
            </a:extLst>
          </p:cNvPr>
          <p:cNvSpPr/>
          <p:nvPr/>
        </p:nvSpPr>
        <p:spPr>
          <a:xfrm>
            <a:off x="1376613" y="5818548"/>
            <a:ext cx="664444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5BAD3D-0042-4628-633E-78A0444A0739}"/>
              </a:ext>
            </a:extLst>
          </p:cNvPr>
          <p:cNvSpPr/>
          <p:nvPr/>
        </p:nvSpPr>
        <p:spPr>
          <a:xfrm>
            <a:off x="2695073" y="6554021"/>
            <a:ext cx="532597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44B02B-FBF1-AD9A-727A-E5AD6F3F5DDB}"/>
              </a:ext>
            </a:extLst>
          </p:cNvPr>
          <p:cNvSpPr/>
          <p:nvPr/>
        </p:nvSpPr>
        <p:spPr>
          <a:xfrm>
            <a:off x="1626556" y="603978"/>
            <a:ext cx="632868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E00198-EF06-69C5-C079-448C381FB920}"/>
              </a:ext>
            </a:extLst>
          </p:cNvPr>
          <p:cNvSpPr/>
          <p:nvPr/>
        </p:nvSpPr>
        <p:spPr>
          <a:xfrm>
            <a:off x="1692371" y="2072274"/>
            <a:ext cx="632868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95749E-2E7F-051F-788F-43D2D8D5E19A}"/>
              </a:ext>
            </a:extLst>
          </p:cNvPr>
          <p:cNvSpPr/>
          <p:nvPr/>
        </p:nvSpPr>
        <p:spPr>
          <a:xfrm>
            <a:off x="1429394" y="1424306"/>
            <a:ext cx="664444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6EAF3B4-F891-E0D8-BBE3-B2FD4A32C398}"/>
              </a:ext>
            </a:extLst>
          </p:cNvPr>
          <p:cNvSpPr/>
          <p:nvPr/>
        </p:nvSpPr>
        <p:spPr>
          <a:xfrm>
            <a:off x="8073833" y="511107"/>
            <a:ext cx="482401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A116A32-2BF4-9226-E8D1-2CCAFEEF9211}"/>
              </a:ext>
            </a:extLst>
          </p:cNvPr>
          <p:cNvSpPr/>
          <p:nvPr/>
        </p:nvSpPr>
        <p:spPr>
          <a:xfrm>
            <a:off x="8073834" y="1331435"/>
            <a:ext cx="73265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7F8545-B936-EE2A-DFED-2ADD7F7DA28E}"/>
              </a:ext>
            </a:extLst>
          </p:cNvPr>
          <p:cNvSpPr/>
          <p:nvPr/>
        </p:nvSpPr>
        <p:spPr>
          <a:xfrm>
            <a:off x="8173453" y="2121542"/>
            <a:ext cx="722696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F6A134D-3F3F-FC3F-032B-9B0FD2CE216B}"/>
              </a:ext>
            </a:extLst>
          </p:cNvPr>
          <p:cNvSpPr/>
          <p:nvPr/>
        </p:nvSpPr>
        <p:spPr>
          <a:xfrm>
            <a:off x="8173453" y="2831942"/>
            <a:ext cx="722696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B12A637-0A6B-8546-2014-08C2083948AC}"/>
              </a:ext>
            </a:extLst>
          </p:cNvPr>
          <p:cNvSpPr/>
          <p:nvPr/>
        </p:nvSpPr>
        <p:spPr>
          <a:xfrm>
            <a:off x="8123643" y="3778618"/>
            <a:ext cx="73265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99311F-E7F3-E4CE-D842-027846954C2A}"/>
              </a:ext>
            </a:extLst>
          </p:cNvPr>
          <p:cNvSpPr/>
          <p:nvPr/>
        </p:nvSpPr>
        <p:spPr>
          <a:xfrm>
            <a:off x="8073833" y="4446294"/>
            <a:ext cx="722696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C7BF00-3250-B2E2-D2E6-0CFF077E889C}"/>
              </a:ext>
            </a:extLst>
          </p:cNvPr>
          <p:cNvSpPr/>
          <p:nvPr/>
        </p:nvSpPr>
        <p:spPr>
          <a:xfrm>
            <a:off x="8095569" y="5144433"/>
            <a:ext cx="73265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426BE75-5B42-1AC2-05CD-D8DD688237FA}"/>
              </a:ext>
            </a:extLst>
          </p:cNvPr>
          <p:cNvSpPr/>
          <p:nvPr/>
        </p:nvSpPr>
        <p:spPr>
          <a:xfrm>
            <a:off x="8115586" y="5873813"/>
            <a:ext cx="722696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B3A5D50-BD26-B6AA-DD00-22FBD40813B7}"/>
              </a:ext>
            </a:extLst>
          </p:cNvPr>
          <p:cNvSpPr/>
          <p:nvPr/>
        </p:nvSpPr>
        <p:spPr>
          <a:xfrm>
            <a:off x="8145378" y="6614477"/>
            <a:ext cx="722696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77DC46-914C-8AED-65DC-8B57C0891513}"/>
              </a:ext>
            </a:extLst>
          </p:cNvPr>
          <p:cNvSpPr/>
          <p:nvPr/>
        </p:nvSpPr>
        <p:spPr>
          <a:xfrm>
            <a:off x="8073833" y="7343857"/>
            <a:ext cx="722696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EA2034F-4E01-30D1-F95D-E64C18CADD0A}"/>
              </a:ext>
            </a:extLst>
          </p:cNvPr>
          <p:cNvSpPr/>
          <p:nvPr/>
        </p:nvSpPr>
        <p:spPr>
          <a:xfrm>
            <a:off x="8073833" y="8027968"/>
            <a:ext cx="722696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5037557-6712-1424-C9C5-DDA47A6844C7}"/>
              </a:ext>
            </a:extLst>
          </p:cNvPr>
          <p:cNvSpPr/>
          <p:nvPr/>
        </p:nvSpPr>
        <p:spPr>
          <a:xfrm>
            <a:off x="13016446" y="556091"/>
            <a:ext cx="23558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0866EC0-400A-4164-F5F4-8B5A70D2A6ED}"/>
              </a:ext>
            </a:extLst>
          </p:cNvPr>
          <p:cNvSpPr/>
          <p:nvPr/>
        </p:nvSpPr>
        <p:spPr>
          <a:xfrm>
            <a:off x="1482175" y="13524491"/>
            <a:ext cx="9651046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E2E228-236C-23EC-9580-A5E72AE6EACB}"/>
              </a:ext>
            </a:extLst>
          </p:cNvPr>
          <p:cNvSpPr/>
          <p:nvPr/>
        </p:nvSpPr>
        <p:spPr>
          <a:xfrm>
            <a:off x="1429394" y="14255129"/>
            <a:ext cx="9651046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73A516E-EBB5-3466-0821-C0770D0FEB37}"/>
              </a:ext>
            </a:extLst>
          </p:cNvPr>
          <p:cNvSpPr/>
          <p:nvPr/>
        </p:nvSpPr>
        <p:spPr>
          <a:xfrm>
            <a:off x="1376612" y="15012748"/>
            <a:ext cx="1161283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9F66ABF-DD71-9DD4-AFD1-7ED650BA86B8}"/>
              </a:ext>
            </a:extLst>
          </p:cNvPr>
          <p:cNvSpPr/>
          <p:nvPr/>
        </p:nvSpPr>
        <p:spPr>
          <a:xfrm>
            <a:off x="1455784" y="15723148"/>
            <a:ext cx="1157670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9DEA39C-C24C-B533-5ABE-3B79941E535A}"/>
              </a:ext>
            </a:extLst>
          </p:cNvPr>
          <p:cNvSpPr/>
          <p:nvPr/>
        </p:nvSpPr>
        <p:spPr>
          <a:xfrm>
            <a:off x="1455784" y="16383389"/>
            <a:ext cx="1157670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65D039B-797B-9E21-E540-EFAEA87FC55E}"/>
              </a:ext>
            </a:extLst>
          </p:cNvPr>
          <p:cNvSpPr/>
          <p:nvPr/>
        </p:nvSpPr>
        <p:spPr>
          <a:xfrm>
            <a:off x="1482174" y="12856815"/>
            <a:ext cx="1381862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8042510-15C0-9E3F-10E3-8CCA113DF2C4}"/>
              </a:ext>
            </a:extLst>
          </p:cNvPr>
          <p:cNvSpPr/>
          <p:nvPr/>
        </p:nvSpPr>
        <p:spPr>
          <a:xfrm>
            <a:off x="1455784" y="9110541"/>
            <a:ext cx="2699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6181B95-A9EC-F51D-C891-D14491E0EE9E}"/>
              </a:ext>
            </a:extLst>
          </p:cNvPr>
          <p:cNvSpPr/>
          <p:nvPr/>
        </p:nvSpPr>
        <p:spPr>
          <a:xfrm>
            <a:off x="1411328" y="9854669"/>
            <a:ext cx="2699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4BF9FFB-DD43-8D58-E4BA-FFC8DBEEF673}"/>
              </a:ext>
            </a:extLst>
          </p:cNvPr>
          <p:cNvSpPr/>
          <p:nvPr/>
        </p:nvSpPr>
        <p:spPr>
          <a:xfrm>
            <a:off x="1411328" y="10674746"/>
            <a:ext cx="2699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729D85F-D4AE-9747-6D6A-BA4173438A60}"/>
              </a:ext>
            </a:extLst>
          </p:cNvPr>
          <p:cNvSpPr/>
          <p:nvPr/>
        </p:nvSpPr>
        <p:spPr>
          <a:xfrm>
            <a:off x="1366872" y="11418874"/>
            <a:ext cx="2699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8D85DC8-287E-F2F3-18EF-8261C3F53EE2}"/>
              </a:ext>
            </a:extLst>
          </p:cNvPr>
          <p:cNvSpPr/>
          <p:nvPr/>
        </p:nvSpPr>
        <p:spPr>
          <a:xfrm>
            <a:off x="4274647" y="9157374"/>
            <a:ext cx="87417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C1092D1-54BA-2D89-C012-646DB816A697}"/>
              </a:ext>
            </a:extLst>
          </p:cNvPr>
          <p:cNvSpPr/>
          <p:nvPr/>
        </p:nvSpPr>
        <p:spPr>
          <a:xfrm>
            <a:off x="4274646" y="9953791"/>
            <a:ext cx="87417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E2B431B-5356-77BC-CB52-1C32CD4CB91B}"/>
              </a:ext>
            </a:extLst>
          </p:cNvPr>
          <p:cNvSpPr/>
          <p:nvPr/>
        </p:nvSpPr>
        <p:spPr>
          <a:xfrm>
            <a:off x="4290689" y="10715859"/>
            <a:ext cx="87417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A83A89F-F856-9396-34A1-E98867076124}"/>
              </a:ext>
            </a:extLst>
          </p:cNvPr>
          <p:cNvSpPr/>
          <p:nvPr/>
        </p:nvSpPr>
        <p:spPr>
          <a:xfrm>
            <a:off x="4247650" y="11477927"/>
            <a:ext cx="839352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D51E0C5-F2CF-B8AC-0C07-826F104ABE14}"/>
              </a:ext>
            </a:extLst>
          </p:cNvPr>
          <p:cNvSpPr/>
          <p:nvPr/>
        </p:nvSpPr>
        <p:spPr>
          <a:xfrm>
            <a:off x="11159611" y="12144327"/>
            <a:ext cx="182983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18EF0FC-5616-80BF-757C-3657949B48EE}"/>
              </a:ext>
            </a:extLst>
          </p:cNvPr>
          <p:cNvSpPr/>
          <p:nvPr/>
        </p:nvSpPr>
        <p:spPr>
          <a:xfrm>
            <a:off x="11312011" y="13536310"/>
            <a:ext cx="398879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AE4E47D-E441-267E-9221-22DA54C91683}"/>
              </a:ext>
            </a:extLst>
          </p:cNvPr>
          <p:cNvSpPr/>
          <p:nvPr/>
        </p:nvSpPr>
        <p:spPr>
          <a:xfrm>
            <a:off x="11312011" y="14235703"/>
            <a:ext cx="398879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E880132-934D-9506-2371-3CC6F9BC64B6}"/>
              </a:ext>
            </a:extLst>
          </p:cNvPr>
          <p:cNvSpPr/>
          <p:nvPr/>
        </p:nvSpPr>
        <p:spPr>
          <a:xfrm>
            <a:off x="13363073" y="15692243"/>
            <a:ext cx="193772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B35DEB1-8978-293E-8B03-5F9FB8F358C2}"/>
              </a:ext>
            </a:extLst>
          </p:cNvPr>
          <p:cNvSpPr/>
          <p:nvPr/>
        </p:nvSpPr>
        <p:spPr>
          <a:xfrm>
            <a:off x="13363074" y="16402643"/>
            <a:ext cx="193772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4786202-9AA3-2176-DDE9-C8100FDB7963}"/>
              </a:ext>
            </a:extLst>
          </p:cNvPr>
          <p:cNvSpPr/>
          <p:nvPr/>
        </p:nvSpPr>
        <p:spPr>
          <a:xfrm>
            <a:off x="12781082" y="11400275"/>
            <a:ext cx="251971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6D842D-A0E8-D0F9-A84E-C158FCB95718}"/>
              </a:ext>
            </a:extLst>
          </p:cNvPr>
          <p:cNvSpPr/>
          <p:nvPr/>
        </p:nvSpPr>
        <p:spPr>
          <a:xfrm>
            <a:off x="14646442" y="9899345"/>
            <a:ext cx="69611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E871EF5-3857-1A8E-8B08-59DB9B65901E}"/>
              </a:ext>
            </a:extLst>
          </p:cNvPr>
          <p:cNvSpPr/>
          <p:nvPr/>
        </p:nvSpPr>
        <p:spPr>
          <a:xfrm>
            <a:off x="14534147" y="10608343"/>
            <a:ext cx="80840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2CBBFDF-B178-4BD3-989D-1A4DE993313F}"/>
              </a:ext>
            </a:extLst>
          </p:cNvPr>
          <p:cNvSpPr txBox="1"/>
          <p:nvPr/>
        </p:nvSpPr>
        <p:spPr>
          <a:xfrm>
            <a:off x="708402" y="21157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1577</a:t>
            </a:r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BEE63DA-ACF6-4A4F-897A-A75B86DCEF55}"/>
              </a:ext>
            </a:extLst>
          </p:cNvPr>
          <p:cNvSpPr txBox="1"/>
          <p:nvPr/>
        </p:nvSpPr>
        <p:spPr>
          <a:xfrm>
            <a:off x="15025390" y="12801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1613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DEB2FB8-3A90-427C-B93E-B1AE313A4034}"/>
              </a:ext>
            </a:extLst>
          </p:cNvPr>
          <p:cNvSpPr txBox="1"/>
          <p:nvPr/>
        </p:nvSpPr>
        <p:spPr>
          <a:xfrm>
            <a:off x="708402" y="882367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1613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5E757C2-9A5D-4EAE-A0BB-B8A561D5C213}"/>
              </a:ext>
            </a:extLst>
          </p:cNvPr>
          <p:cNvSpPr txBox="1"/>
          <p:nvPr/>
        </p:nvSpPr>
        <p:spPr>
          <a:xfrm>
            <a:off x="15026676" y="884376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1643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A93CEA0-E177-4E1A-8F7C-F03E0BD3DDB2}"/>
              </a:ext>
            </a:extLst>
          </p:cNvPr>
          <p:cNvSpPr txBox="1"/>
          <p:nvPr/>
        </p:nvSpPr>
        <p:spPr>
          <a:xfrm>
            <a:off x="7597038" y="16813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1595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9016C39-8FA0-4E1D-82AF-AA26F061448E}"/>
              </a:ext>
            </a:extLst>
          </p:cNvPr>
          <p:cNvSpPr txBox="1"/>
          <p:nvPr/>
        </p:nvSpPr>
        <p:spPr>
          <a:xfrm>
            <a:off x="3763494" y="872844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1619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B7794C-74B9-4F22-97FB-F6284A8C0243}"/>
              </a:ext>
            </a:extLst>
          </p:cNvPr>
          <p:cNvSpPr txBox="1"/>
          <p:nvPr/>
        </p:nvSpPr>
        <p:spPr>
          <a:xfrm>
            <a:off x="12289049" y="875850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1637</a:t>
            </a:r>
            <a:endParaRPr lang="zh-TW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8528B9-55B7-735D-7D90-B493C194452A}"/>
              </a:ext>
            </a:extLst>
          </p:cNvPr>
          <p:cNvSpPr/>
          <p:nvPr/>
        </p:nvSpPr>
        <p:spPr>
          <a:xfrm>
            <a:off x="1466135" y="1350824"/>
            <a:ext cx="257647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41B7F-26E1-33FA-1FC9-E70861C892BD}"/>
              </a:ext>
            </a:extLst>
          </p:cNvPr>
          <p:cNvSpPr/>
          <p:nvPr/>
        </p:nvSpPr>
        <p:spPr>
          <a:xfrm>
            <a:off x="1466135" y="2061224"/>
            <a:ext cx="257647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B1979A-31A2-C8AE-2312-E5A8334C3779}"/>
              </a:ext>
            </a:extLst>
          </p:cNvPr>
          <p:cNvSpPr/>
          <p:nvPr/>
        </p:nvSpPr>
        <p:spPr>
          <a:xfrm>
            <a:off x="1466135" y="3448866"/>
            <a:ext cx="384380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A78DA5-3653-D9B9-64C7-DD9B98E4A7F2}"/>
              </a:ext>
            </a:extLst>
          </p:cNvPr>
          <p:cNvSpPr/>
          <p:nvPr/>
        </p:nvSpPr>
        <p:spPr>
          <a:xfrm>
            <a:off x="1466134" y="4159266"/>
            <a:ext cx="828746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DE8201-BA92-1724-EDDD-6CE2C3D964E0}"/>
              </a:ext>
            </a:extLst>
          </p:cNvPr>
          <p:cNvSpPr/>
          <p:nvPr/>
        </p:nvSpPr>
        <p:spPr>
          <a:xfrm>
            <a:off x="1466134" y="4880311"/>
            <a:ext cx="828746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A0D182-444C-3E20-60BE-90F0240B3727}"/>
              </a:ext>
            </a:extLst>
          </p:cNvPr>
          <p:cNvSpPr/>
          <p:nvPr/>
        </p:nvSpPr>
        <p:spPr>
          <a:xfrm>
            <a:off x="4561726" y="5526356"/>
            <a:ext cx="519187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5AAE8D-2DA9-1150-B3DA-C5C6EE237996}"/>
              </a:ext>
            </a:extLst>
          </p:cNvPr>
          <p:cNvSpPr/>
          <p:nvPr/>
        </p:nvSpPr>
        <p:spPr>
          <a:xfrm>
            <a:off x="1466135" y="6257308"/>
            <a:ext cx="384380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24DC2E-7AF5-D714-7B65-C8B080F2FD03}"/>
              </a:ext>
            </a:extLst>
          </p:cNvPr>
          <p:cNvSpPr/>
          <p:nvPr/>
        </p:nvSpPr>
        <p:spPr>
          <a:xfrm>
            <a:off x="1466134" y="6967708"/>
            <a:ext cx="384380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5F3A14-C517-26A7-4D59-7DF5CFDB7B2D}"/>
              </a:ext>
            </a:extLst>
          </p:cNvPr>
          <p:cNvSpPr/>
          <p:nvPr/>
        </p:nvSpPr>
        <p:spPr>
          <a:xfrm>
            <a:off x="3540436" y="510033"/>
            <a:ext cx="597253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7D480D-E7D9-33A2-01FF-6D28F4E98509}"/>
              </a:ext>
            </a:extLst>
          </p:cNvPr>
          <p:cNvSpPr/>
          <p:nvPr/>
        </p:nvSpPr>
        <p:spPr>
          <a:xfrm>
            <a:off x="9753598" y="1285628"/>
            <a:ext cx="573190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E0B6C7-D426-989A-4C20-0162362F4A3C}"/>
              </a:ext>
            </a:extLst>
          </p:cNvPr>
          <p:cNvSpPr/>
          <p:nvPr/>
        </p:nvSpPr>
        <p:spPr>
          <a:xfrm>
            <a:off x="9753597" y="510033"/>
            <a:ext cx="559869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92C942-F442-8E83-24EA-4568D9F30646}"/>
              </a:ext>
            </a:extLst>
          </p:cNvPr>
          <p:cNvSpPr/>
          <p:nvPr/>
        </p:nvSpPr>
        <p:spPr>
          <a:xfrm>
            <a:off x="9753596" y="2050075"/>
            <a:ext cx="559869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C08B45-553F-156A-6281-F70BA285090C}"/>
              </a:ext>
            </a:extLst>
          </p:cNvPr>
          <p:cNvSpPr/>
          <p:nvPr/>
        </p:nvSpPr>
        <p:spPr>
          <a:xfrm>
            <a:off x="9753595" y="2784716"/>
            <a:ext cx="559869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201E57-1A9E-63FB-4F8B-1A8CEF71659D}"/>
              </a:ext>
            </a:extLst>
          </p:cNvPr>
          <p:cNvSpPr/>
          <p:nvPr/>
        </p:nvSpPr>
        <p:spPr>
          <a:xfrm>
            <a:off x="9820199" y="4092778"/>
            <a:ext cx="559869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25379E-CF64-77A4-0BE1-F0BD65BB7360}"/>
              </a:ext>
            </a:extLst>
          </p:cNvPr>
          <p:cNvSpPr/>
          <p:nvPr/>
        </p:nvSpPr>
        <p:spPr>
          <a:xfrm>
            <a:off x="9820198" y="4842840"/>
            <a:ext cx="553209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DDD755-42F9-D8FD-A43F-B4DA80020A98}"/>
              </a:ext>
            </a:extLst>
          </p:cNvPr>
          <p:cNvSpPr/>
          <p:nvPr/>
        </p:nvSpPr>
        <p:spPr>
          <a:xfrm>
            <a:off x="9853500" y="5500593"/>
            <a:ext cx="553209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FF500E-F20D-2D12-3E6C-9540D9BE2370}"/>
              </a:ext>
            </a:extLst>
          </p:cNvPr>
          <p:cNvSpPr/>
          <p:nvPr/>
        </p:nvSpPr>
        <p:spPr>
          <a:xfrm>
            <a:off x="12923634" y="6150902"/>
            <a:ext cx="246195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BFB4839-9FD0-DEF7-AFAF-5A11B66E74DB}"/>
              </a:ext>
            </a:extLst>
          </p:cNvPr>
          <p:cNvSpPr/>
          <p:nvPr/>
        </p:nvSpPr>
        <p:spPr>
          <a:xfrm>
            <a:off x="12865768" y="6815308"/>
            <a:ext cx="246195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AD29EF-CD61-CD94-971C-4284CB81B83B}"/>
              </a:ext>
            </a:extLst>
          </p:cNvPr>
          <p:cNvSpPr/>
          <p:nvPr/>
        </p:nvSpPr>
        <p:spPr>
          <a:xfrm>
            <a:off x="10396072" y="3457890"/>
            <a:ext cx="498951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D1B325-7A03-34E6-975B-2078378600D8}"/>
              </a:ext>
            </a:extLst>
          </p:cNvPr>
          <p:cNvSpPr/>
          <p:nvPr/>
        </p:nvSpPr>
        <p:spPr>
          <a:xfrm>
            <a:off x="10316290" y="6250655"/>
            <a:ext cx="254947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5B4CF77-6223-041F-953D-77707FDF4BAA}"/>
              </a:ext>
            </a:extLst>
          </p:cNvPr>
          <p:cNvSpPr/>
          <p:nvPr/>
        </p:nvSpPr>
        <p:spPr>
          <a:xfrm>
            <a:off x="10316290" y="6815308"/>
            <a:ext cx="254947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E12AD9-5FE9-5EB2-BBA7-72A2D52EA1AA}"/>
              </a:ext>
            </a:extLst>
          </p:cNvPr>
          <p:cNvSpPr/>
          <p:nvPr/>
        </p:nvSpPr>
        <p:spPr>
          <a:xfrm>
            <a:off x="3281826" y="14753267"/>
            <a:ext cx="281417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00DB119-E364-8E38-2927-BC1FB37600D8}"/>
              </a:ext>
            </a:extLst>
          </p:cNvPr>
          <p:cNvSpPr/>
          <p:nvPr/>
        </p:nvSpPr>
        <p:spPr>
          <a:xfrm>
            <a:off x="3281825" y="15484219"/>
            <a:ext cx="281417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87DFD4B-2FA1-1AB2-A70E-61690B8A87A9}"/>
              </a:ext>
            </a:extLst>
          </p:cNvPr>
          <p:cNvSpPr/>
          <p:nvPr/>
        </p:nvSpPr>
        <p:spPr>
          <a:xfrm>
            <a:off x="1347537" y="14799261"/>
            <a:ext cx="182199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571822-D209-BF27-1A08-56AAC6AEEDAD}"/>
              </a:ext>
            </a:extLst>
          </p:cNvPr>
          <p:cNvSpPr/>
          <p:nvPr/>
        </p:nvSpPr>
        <p:spPr>
          <a:xfrm>
            <a:off x="1289671" y="15463667"/>
            <a:ext cx="182199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5E5CE7E-BFF2-917C-A98F-50EC4EABAB51}"/>
              </a:ext>
            </a:extLst>
          </p:cNvPr>
          <p:cNvSpPr/>
          <p:nvPr/>
        </p:nvSpPr>
        <p:spPr>
          <a:xfrm>
            <a:off x="1459834" y="13347732"/>
            <a:ext cx="463616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A322937-7FE9-5E5A-B7C0-B85AE97D569D}"/>
              </a:ext>
            </a:extLst>
          </p:cNvPr>
          <p:cNvSpPr/>
          <p:nvPr/>
        </p:nvSpPr>
        <p:spPr>
          <a:xfrm>
            <a:off x="1401968" y="14012138"/>
            <a:ext cx="463616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83F6C9B-CAF1-6C17-DA09-6ABD7A65AA05}"/>
              </a:ext>
            </a:extLst>
          </p:cNvPr>
          <p:cNvSpPr/>
          <p:nvPr/>
        </p:nvSpPr>
        <p:spPr>
          <a:xfrm>
            <a:off x="1347538" y="12644965"/>
            <a:ext cx="474846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E2939A1-3405-4D50-5F9B-F50721C13C43}"/>
              </a:ext>
            </a:extLst>
          </p:cNvPr>
          <p:cNvSpPr/>
          <p:nvPr/>
        </p:nvSpPr>
        <p:spPr>
          <a:xfrm>
            <a:off x="1345819" y="8021859"/>
            <a:ext cx="474846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E41AF0-AFC6-094B-D3E1-D7462679D89A}"/>
              </a:ext>
            </a:extLst>
          </p:cNvPr>
          <p:cNvSpPr/>
          <p:nvPr/>
        </p:nvSpPr>
        <p:spPr>
          <a:xfrm>
            <a:off x="1345819" y="8879044"/>
            <a:ext cx="474846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41E0E35-FBA6-9F9C-8DC5-284230C321BA}"/>
              </a:ext>
            </a:extLst>
          </p:cNvPr>
          <p:cNvSpPr/>
          <p:nvPr/>
        </p:nvSpPr>
        <p:spPr>
          <a:xfrm>
            <a:off x="1353842" y="9625819"/>
            <a:ext cx="474846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614AF10-B44E-DDEC-C8FC-E97C248A64A8}"/>
              </a:ext>
            </a:extLst>
          </p:cNvPr>
          <p:cNvSpPr/>
          <p:nvPr/>
        </p:nvSpPr>
        <p:spPr>
          <a:xfrm>
            <a:off x="1409991" y="10434992"/>
            <a:ext cx="463616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9D4580-9315-6C5B-1826-4E19B9C13BF3}"/>
              </a:ext>
            </a:extLst>
          </p:cNvPr>
          <p:cNvSpPr/>
          <p:nvPr/>
        </p:nvSpPr>
        <p:spPr>
          <a:xfrm>
            <a:off x="3281825" y="11380381"/>
            <a:ext cx="281245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A92279D-41BB-1776-0AA0-A1F67C842875}"/>
              </a:ext>
            </a:extLst>
          </p:cNvPr>
          <p:cNvSpPr/>
          <p:nvPr/>
        </p:nvSpPr>
        <p:spPr>
          <a:xfrm>
            <a:off x="1443792" y="11985294"/>
            <a:ext cx="23902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39E007-2CEB-13B6-D000-0B55751E2494}"/>
              </a:ext>
            </a:extLst>
          </p:cNvPr>
          <p:cNvSpPr/>
          <p:nvPr/>
        </p:nvSpPr>
        <p:spPr>
          <a:xfrm>
            <a:off x="6276975" y="9741308"/>
            <a:ext cx="90507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1673E25-C502-B208-B42F-C0ED9EDAF6B5}"/>
              </a:ext>
            </a:extLst>
          </p:cNvPr>
          <p:cNvSpPr/>
          <p:nvPr/>
        </p:nvSpPr>
        <p:spPr>
          <a:xfrm>
            <a:off x="6301544" y="10470988"/>
            <a:ext cx="90507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C173F7C-2961-806C-CDEF-C9B94EB7FC14}"/>
              </a:ext>
            </a:extLst>
          </p:cNvPr>
          <p:cNvSpPr/>
          <p:nvPr/>
        </p:nvSpPr>
        <p:spPr>
          <a:xfrm>
            <a:off x="6301545" y="8884332"/>
            <a:ext cx="902618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A87810-756C-54DC-31F7-1C791C068073}"/>
              </a:ext>
            </a:extLst>
          </p:cNvPr>
          <p:cNvSpPr/>
          <p:nvPr/>
        </p:nvSpPr>
        <p:spPr>
          <a:xfrm>
            <a:off x="6301544" y="11380381"/>
            <a:ext cx="902618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C93A69-DA28-3AB5-EB7A-B9BF8A9107B1}"/>
              </a:ext>
            </a:extLst>
          </p:cNvPr>
          <p:cNvSpPr/>
          <p:nvPr/>
        </p:nvSpPr>
        <p:spPr>
          <a:xfrm>
            <a:off x="9256295" y="14738498"/>
            <a:ext cx="233473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7B6E472-B148-8A9C-E855-C60DDA621C53}"/>
              </a:ext>
            </a:extLst>
          </p:cNvPr>
          <p:cNvSpPr/>
          <p:nvPr/>
        </p:nvSpPr>
        <p:spPr>
          <a:xfrm>
            <a:off x="9256295" y="15610380"/>
            <a:ext cx="233473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092A8D9-C0C9-6C00-F029-6856A22BA3DA}"/>
              </a:ext>
            </a:extLst>
          </p:cNvPr>
          <p:cNvSpPr/>
          <p:nvPr/>
        </p:nvSpPr>
        <p:spPr>
          <a:xfrm>
            <a:off x="6289257" y="14023557"/>
            <a:ext cx="902618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DED5B68-7800-71D0-40B0-D5C75ADD1AE4}"/>
              </a:ext>
            </a:extLst>
          </p:cNvPr>
          <p:cNvSpPr/>
          <p:nvPr/>
        </p:nvSpPr>
        <p:spPr>
          <a:xfrm>
            <a:off x="6301542" y="13372021"/>
            <a:ext cx="902618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2DA6500-E503-AD64-7418-46D14D2BCA90}"/>
              </a:ext>
            </a:extLst>
          </p:cNvPr>
          <p:cNvSpPr/>
          <p:nvPr/>
        </p:nvSpPr>
        <p:spPr>
          <a:xfrm>
            <a:off x="6359411" y="8076758"/>
            <a:ext cx="902618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0D70546-EF82-DC47-15E9-BB6A89F8FE0C}"/>
              </a:ext>
            </a:extLst>
          </p:cNvPr>
          <p:cNvSpPr/>
          <p:nvPr/>
        </p:nvSpPr>
        <p:spPr>
          <a:xfrm>
            <a:off x="6313828" y="14788325"/>
            <a:ext cx="281417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E9D7B11-011D-8AF1-C1D6-691710D70087}"/>
              </a:ext>
            </a:extLst>
          </p:cNvPr>
          <p:cNvSpPr/>
          <p:nvPr/>
        </p:nvSpPr>
        <p:spPr>
          <a:xfrm>
            <a:off x="6276975" y="12709333"/>
            <a:ext cx="902618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DE54BF2-7745-0AA3-3630-278B4F8357D4}"/>
              </a:ext>
            </a:extLst>
          </p:cNvPr>
          <p:cNvSpPr/>
          <p:nvPr/>
        </p:nvSpPr>
        <p:spPr>
          <a:xfrm>
            <a:off x="6359411" y="15607202"/>
            <a:ext cx="281417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6EEE3BF-DB63-0D16-2A15-D9E24D86D731}"/>
              </a:ext>
            </a:extLst>
          </p:cNvPr>
          <p:cNvSpPr/>
          <p:nvPr/>
        </p:nvSpPr>
        <p:spPr>
          <a:xfrm>
            <a:off x="11719323" y="14668678"/>
            <a:ext cx="358383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2133485-1129-4657-88CE-AC68C593A7AC}"/>
              </a:ext>
            </a:extLst>
          </p:cNvPr>
          <p:cNvSpPr/>
          <p:nvPr/>
        </p:nvSpPr>
        <p:spPr>
          <a:xfrm>
            <a:off x="11743890" y="15484219"/>
            <a:ext cx="358383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825E8F0-7353-4F6C-84CC-CBAC1ECA5D0E}"/>
              </a:ext>
            </a:extLst>
          </p:cNvPr>
          <p:cNvSpPr txBox="1"/>
          <p:nvPr/>
        </p:nvSpPr>
        <p:spPr>
          <a:xfrm>
            <a:off x="595762" y="12761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1643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C701C90-FA08-47AF-A31D-B1D9AC917FF6}"/>
              </a:ext>
            </a:extLst>
          </p:cNvPr>
          <p:cNvSpPr txBox="1"/>
          <p:nvPr/>
        </p:nvSpPr>
        <p:spPr>
          <a:xfrm>
            <a:off x="14956202" y="7531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1676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84AEBFF-E7C0-4B28-9A0D-111F42B73092}"/>
              </a:ext>
            </a:extLst>
          </p:cNvPr>
          <p:cNvSpPr txBox="1"/>
          <p:nvPr/>
        </p:nvSpPr>
        <p:spPr>
          <a:xfrm>
            <a:off x="665925" y="764841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1676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180DD1D-A06B-4CC6-8F18-AB301911F123}"/>
              </a:ext>
            </a:extLst>
          </p:cNvPr>
          <p:cNvSpPr txBox="1"/>
          <p:nvPr/>
        </p:nvSpPr>
        <p:spPr>
          <a:xfrm>
            <a:off x="15005339" y="762619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1706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EA5F098-A619-42FC-AD15-37BFE745F6E3}"/>
              </a:ext>
            </a:extLst>
          </p:cNvPr>
          <p:cNvSpPr txBox="1"/>
          <p:nvPr/>
        </p:nvSpPr>
        <p:spPr>
          <a:xfrm>
            <a:off x="8995061" y="9534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1661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F18E948-05F0-4848-BF2E-B511E1612BFD}"/>
              </a:ext>
            </a:extLst>
          </p:cNvPr>
          <p:cNvSpPr txBox="1"/>
          <p:nvPr/>
        </p:nvSpPr>
        <p:spPr>
          <a:xfrm>
            <a:off x="4962981" y="7419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1652</a:t>
            </a:r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5656280-8DF2-4DD7-BCEC-1EC7BD5AF520}"/>
              </a:ext>
            </a:extLst>
          </p:cNvPr>
          <p:cNvSpPr txBox="1"/>
          <p:nvPr/>
        </p:nvSpPr>
        <p:spPr>
          <a:xfrm>
            <a:off x="5779640" y="764712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1685</a:t>
            </a:r>
            <a:endParaRPr lang="zh-TW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E2A7654-D297-D9C7-D454-2849E9F49DFA}"/>
              </a:ext>
            </a:extLst>
          </p:cNvPr>
          <p:cNvSpPr/>
          <p:nvPr/>
        </p:nvSpPr>
        <p:spPr>
          <a:xfrm>
            <a:off x="1466133" y="436424"/>
            <a:ext cx="42127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9B7131-D4C2-1EA7-79A4-995B5F549F95}"/>
              </a:ext>
            </a:extLst>
          </p:cNvPr>
          <p:cNvSpPr/>
          <p:nvPr/>
        </p:nvSpPr>
        <p:spPr>
          <a:xfrm>
            <a:off x="1466133" y="1430848"/>
            <a:ext cx="42127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280FBC-3F5D-C456-66C1-0A19760FEACF}"/>
              </a:ext>
            </a:extLst>
          </p:cNvPr>
          <p:cNvSpPr/>
          <p:nvPr/>
        </p:nvSpPr>
        <p:spPr>
          <a:xfrm>
            <a:off x="1466133" y="2146272"/>
            <a:ext cx="278502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999CF1-6C23-E523-7E5C-BBDB1E234562}"/>
              </a:ext>
            </a:extLst>
          </p:cNvPr>
          <p:cNvSpPr/>
          <p:nvPr/>
        </p:nvSpPr>
        <p:spPr>
          <a:xfrm>
            <a:off x="1466133" y="2861696"/>
            <a:ext cx="409711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51B9B0-A49F-D056-481B-005FBD15C2AB}"/>
              </a:ext>
            </a:extLst>
          </p:cNvPr>
          <p:cNvSpPr/>
          <p:nvPr/>
        </p:nvSpPr>
        <p:spPr>
          <a:xfrm>
            <a:off x="1365009" y="3861227"/>
            <a:ext cx="1399641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73A528-4C5B-B9AF-E072-8915CE42B10A}"/>
              </a:ext>
            </a:extLst>
          </p:cNvPr>
          <p:cNvSpPr/>
          <p:nvPr/>
        </p:nvSpPr>
        <p:spPr>
          <a:xfrm>
            <a:off x="1344885" y="4508822"/>
            <a:ext cx="433402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0A9448-9319-5B53-9A42-B7187603C457}"/>
              </a:ext>
            </a:extLst>
          </p:cNvPr>
          <p:cNvSpPr/>
          <p:nvPr/>
        </p:nvSpPr>
        <p:spPr>
          <a:xfrm>
            <a:off x="1344884" y="5292075"/>
            <a:ext cx="433402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A81144-2C88-1F9F-3620-97275F6F8187}"/>
              </a:ext>
            </a:extLst>
          </p:cNvPr>
          <p:cNvSpPr/>
          <p:nvPr/>
        </p:nvSpPr>
        <p:spPr>
          <a:xfrm>
            <a:off x="1344884" y="5939670"/>
            <a:ext cx="433402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1C0BF6-6D69-8BCD-FCB6-C7FC63288376}"/>
              </a:ext>
            </a:extLst>
          </p:cNvPr>
          <p:cNvSpPr/>
          <p:nvPr/>
        </p:nvSpPr>
        <p:spPr>
          <a:xfrm>
            <a:off x="1344883" y="6722923"/>
            <a:ext cx="433402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82B65D-A9A4-E9D3-0B67-11AE098E9072}"/>
              </a:ext>
            </a:extLst>
          </p:cNvPr>
          <p:cNvSpPr/>
          <p:nvPr/>
        </p:nvSpPr>
        <p:spPr>
          <a:xfrm>
            <a:off x="1405508" y="7370518"/>
            <a:ext cx="433402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F7F954-A23E-97F6-524A-10C6ADFDABE7}"/>
              </a:ext>
            </a:extLst>
          </p:cNvPr>
          <p:cNvSpPr/>
          <p:nvPr/>
        </p:nvSpPr>
        <p:spPr>
          <a:xfrm>
            <a:off x="8582526" y="4561226"/>
            <a:ext cx="265962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B55FDD-54FF-0993-C70B-BEBDF06D617C}"/>
              </a:ext>
            </a:extLst>
          </p:cNvPr>
          <p:cNvSpPr/>
          <p:nvPr/>
        </p:nvSpPr>
        <p:spPr>
          <a:xfrm>
            <a:off x="5739528" y="4508822"/>
            <a:ext cx="265962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332C7-B588-27C4-9308-854A9CABDEF0}"/>
              </a:ext>
            </a:extLst>
          </p:cNvPr>
          <p:cNvSpPr/>
          <p:nvPr/>
        </p:nvSpPr>
        <p:spPr>
          <a:xfrm>
            <a:off x="5739527" y="630936"/>
            <a:ext cx="966089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A5259B-57FE-A693-1AB7-4CC900A13862}"/>
              </a:ext>
            </a:extLst>
          </p:cNvPr>
          <p:cNvSpPr/>
          <p:nvPr/>
        </p:nvSpPr>
        <p:spPr>
          <a:xfrm>
            <a:off x="5739528" y="1481686"/>
            <a:ext cx="966089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D4AC5D-6A9D-42ED-9323-AB848B8719DA}"/>
              </a:ext>
            </a:extLst>
          </p:cNvPr>
          <p:cNvSpPr/>
          <p:nvPr/>
        </p:nvSpPr>
        <p:spPr>
          <a:xfrm>
            <a:off x="8582526" y="2196177"/>
            <a:ext cx="677889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F7F072-4440-9116-69AE-573B220A2F55}"/>
              </a:ext>
            </a:extLst>
          </p:cNvPr>
          <p:cNvSpPr/>
          <p:nvPr/>
        </p:nvSpPr>
        <p:spPr>
          <a:xfrm>
            <a:off x="5739528" y="2864178"/>
            <a:ext cx="966089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ABCC710-D9BF-04AA-88F4-A6BF468A0E5D}"/>
              </a:ext>
            </a:extLst>
          </p:cNvPr>
          <p:cNvSpPr/>
          <p:nvPr/>
        </p:nvSpPr>
        <p:spPr>
          <a:xfrm>
            <a:off x="11486146" y="4512996"/>
            <a:ext cx="387527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A5C03B-0957-CFE6-88A2-966D17F61C0A}"/>
              </a:ext>
            </a:extLst>
          </p:cNvPr>
          <p:cNvSpPr/>
          <p:nvPr/>
        </p:nvSpPr>
        <p:spPr>
          <a:xfrm>
            <a:off x="8582526" y="6615404"/>
            <a:ext cx="529389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9162C4-92D8-43D9-4FAB-936A1CC2FA0C}"/>
              </a:ext>
            </a:extLst>
          </p:cNvPr>
          <p:cNvSpPr/>
          <p:nvPr/>
        </p:nvSpPr>
        <p:spPr>
          <a:xfrm>
            <a:off x="8582525" y="7325804"/>
            <a:ext cx="529389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78187B-EE85-E6D4-477B-CA3B1A30E25B}"/>
              </a:ext>
            </a:extLst>
          </p:cNvPr>
          <p:cNvSpPr/>
          <p:nvPr/>
        </p:nvSpPr>
        <p:spPr>
          <a:xfrm>
            <a:off x="5739527" y="5209975"/>
            <a:ext cx="962189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8E506B-6029-0F7C-E779-84248A72AAB1}"/>
              </a:ext>
            </a:extLst>
          </p:cNvPr>
          <p:cNvSpPr/>
          <p:nvPr/>
        </p:nvSpPr>
        <p:spPr>
          <a:xfrm>
            <a:off x="5778526" y="5857570"/>
            <a:ext cx="962189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60134BA-953C-9AC5-DF05-10C90FF6AB0B}"/>
              </a:ext>
            </a:extLst>
          </p:cNvPr>
          <p:cNvSpPr/>
          <p:nvPr/>
        </p:nvSpPr>
        <p:spPr>
          <a:xfrm>
            <a:off x="5759026" y="6591687"/>
            <a:ext cx="28235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C14837-1F81-E877-196F-B38843F44030}"/>
              </a:ext>
            </a:extLst>
          </p:cNvPr>
          <p:cNvSpPr/>
          <p:nvPr/>
        </p:nvSpPr>
        <p:spPr>
          <a:xfrm>
            <a:off x="5733286" y="7302087"/>
            <a:ext cx="28235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E83FF7-90BB-73B5-DBE9-C0704FF4FC19}"/>
              </a:ext>
            </a:extLst>
          </p:cNvPr>
          <p:cNvSpPr/>
          <p:nvPr/>
        </p:nvSpPr>
        <p:spPr>
          <a:xfrm>
            <a:off x="14068926" y="6631409"/>
            <a:ext cx="127122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EA6793-CD51-7974-A9D9-FD8B9E20F2B7}"/>
              </a:ext>
            </a:extLst>
          </p:cNvPr>
          <p:cNvSpPr/>
          <p:nvPr/>
        </p:nvSpPr>
        <p:spPr>
          <a:xfrm>
            <a:off x="14129197" y="7280923"/>
            <a:ext cx="127122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6CC4B09-038A-A3BD-E18F-0D39665C3F2E}"/>
              </a:ext>
            </a:extLst>
          </p:cNvPr>
          <p:cNvSpPr/>
          <p:nvPr/>
        </p:nvSpPr>
        <p:spPr>
          <a:xfrm>
            <a:off x="1528834" y="12746303"/>
            <a:ext cx="131061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14A3CA3-6B5D-4562-324B-5C0EF010F7F4}"/>
              </a:ext>
            </a:extLst>
          </p:cNvPr>
          <p:cNvSpPr/>
          <p:nvPr/>
        </p:nvSpPr>
        <p:spPr>
          <a:xfrm>
            <a:off x="2858646" y="12798237"/>
            <a:ext cx="740830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884764-6ABF-2641-3F60-F6EA17476AB0}"/>
              </a:ext>
            </a:extLst>
          </p:cNvPr>
          <p:cNvSpPr/>
          <p:nvPr/>
        </p:nvSpPr>
        <p:spPr>
          <a:xfrm>
            <a:off x="1489835" y="11088859"/>
            <a:ext cx="877711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51F8F5B-A2BC-C17D-9BD0-CCAE8B23B3B9}"/>
              </a:ext>
            </a:extLst>
          </p:cNvPr>
          <p:cNvSpPr/>
          <p:nvPr/>
        </p:nvSpPr>
        <p:spPr>
          <a:xfrm>
            <a:off x="1528834" y="11736454"/>
            <a:ext cx="877711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501F38A-D252-9589-BE5C-2F136D0EF68D}"/>
              </a:ext>
            </a:extLst>
          </p:cNvPr>
          <p:cNvSpPr/>
          <p:nvPr/>
        </p:nvSpPr>
        <p:spPr>
          <a:xfrm>
            <a:off x="1581255" y="8647110"/>
            <a:ext cx="86856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1A25634-CCDF-55C9-713E-F03D078220B5}"/>
              </a:ext>
            </a:extLst>
          </p:cNvPr>
          <p:cNvSpPr/>
          <p:nvPr/>
        </p:nvSpPr>
        <p:spPr>
          <a:xfrm>
            <a:off x="1581256" y="9497860"/>
            <a:ext cx="872469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7BBFCFF-B1C1-5367-5231-80D475786F06}"/>
              </a:ext>
            </a:extLst>
          </p:cNvPr>
          <p:cNvSpPr/>
          <p:nvPr/>
        </p:nvSpPr>
        <p:spPr>
          <a:xfrm>
            <a:off x="1528834" y="10202235"/>
            <a:ext cx="872469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418EF43-B8A3-83FB-2A56-39FBCA564B5B}"/>
              </a:ext>
            </a:extLst>
          </p:cNvPr>
          <p:cNvSpPr/>
          <p:nvPr/>
        </p:nvSpPr>
        <p:spPr>
          <a:xfrm>
            <a:off x="1489836" y="13566252"/>
            <a:ext cx="876369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CCD83B5-89F5-B6CC-973E-2BC5FF11EADE}"/>
              </a:ext>
            </a:extLst>
          </p:cNvPr>
          <p:cNvSpPr/>
          <p:nvPr/>
        </p:nvSpPr>
        <p:spPr>
          <a:xfrm>
            <a:off x="1489836" y="14213847"/>
            <a:ext cx="876369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2B1EB98-D989-4AC7-EB86-71759FA66547}"/>
              </a:ext>
            </a:extLst>
          </p:cNvPr>
          <p:cNvSpPr/>
          <p:nvPr/>
        </p:nvSpPr>
        <p:spPr>
          <a:xfrm>
            <a:off x="1489835" y="14997100"/>
            <a:ext cx="876369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45735BC-A39B-7855-E59E-90A31C3C2A48}"/>
              </a:ext>
            </a:extLst>
          </p:cNvPr>
          <p:cNvSpPr/>
          <p:nvPr/>
        </p:nvSpPr>
        <p:spPr>
          <a:xfrm>
            <a:off x="1550460" y="15644695"/>
            <a:ext cx="876369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7049A26-0F55-EE5B-B8F6-0925E1F74163}"/>
              </a:ext>
            </a:extLst>
          </p:cNvPr>
          <p:cNvSpPr/>
          <p:nvPr/>
        </p:nvSpPr>
        <p:spPr>
          <a:xfrm>
            <a:off x="10314149" y="8746604"/>
            <a:ext cx="50862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41582D5-CEC4-0A03-529F-E3655EB7B569}"/>
              </a:ext>
            </a:extLst>
          </p:cNvPr>
          <p:cNvSpPr/>
          <p:nvPr/>
        </p:nvSpPr>
        <p:spPr>
          <a:xfrm>
            <a:off x="10314149" y="9394199"/>
            <a:ext cx="50862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3DB1022-A195-7682-8D2D-3EA0A41763CE}"/>
              </a:ext>
            </a:extLst>
          </p:cNvPr>
          <p:cNvSpPr/>
          <p:nvPr/>
        </p:nvSpPr>
        <p:spPr>
          <a:xfrm>
            <a:off x="10314148" y="10177452"/>
            <a:ext cx="50862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DD46CDF-D4F3-D7B9-39F4-E071988F8516}"/>
              </a:ext>
            </a:extLst>
          </p:cNvPr>
          <p:cNvSpPr/>
          <p:nvPr/>
        </p:nvSpPr>
        <p:spPr>
          <a:xfrm>
            <a:off x="10374773" y="10825047"/>
            <a:ext cx="50862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4DA74F4-8054-BCFC-5893-2F67C5E32152}"/>
              </a:ext>
            </a:extLst>
          </p:cNvPr>
          <p:cNvSpPr/>
          <p:nvPr/>
        </p:nvSpPr>
        <p:spPr>
          <a:xfrm>
            <a:off x="10374773" y="11732728"/>
            <a:ext cx="50862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CB44B30-76AA-E03C-9C5B-418AB1C5D5B2}"/>
              </a:ext>
            </a:extLst>
          </p:cNvPr>
          <p:cNvSpPr/>
          <p:nvPr/>
        </p:nvSpPr>
        <p:spPr>
          <a:xfrm>
            <a:off x="10367916" y="12767643"/>
            <a:ext cx="50862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2B1EEE-50AA-F2AC-AFC2-79585368BF55}"/>
              </a:ext>
            </a:extLst>
          </p:cNvPr>
          <p:cNvSpPr/>
          <p:nvPr/>
        </p:nvSpPr>
        <p:spPr>
          <a:xfrm>
            <a:off x="10367916" y="13415238"/>
            <a:ext cx="50862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3D8C36-896A-643F-698A-AE9706C0D3EE}"/>
              </a:ext>
            </a:extLst>
          </p:cNvPr>
          <p:cNvSpPr/>
          <p:nvPr/>
        </p:nvSpPr>
        <p:spPr>
          <a:xfrm>
            <a:off x="10367915" y="14198491"/>
            <a:ext cx="50862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C2DE60C-4513-5FC2-8FC2-1D20E85DA1EE}"/>
              </a:ext>
            </a:extLst>
          </p:cNvPr>
          <p:cNvSpPr/>
          <p:nvPr/>
        </p:nvSpPr>
        <p:spPr>
          <a:xfrm>
            <a:off x="10428540" y="14846086"/>
            <a:ext cx="50862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B9429DA-C956-5ACD-876F-CB48EDCBAA43}"/>
              </a:ext>
            </a:extLst>
          </p:cNvPr>
          <p:cNvSpPr/>
          <p:nvPr/>
        </p:nvSpPr>
        <p:spPr>
          <a:xfrm>
            <a:off x="10428540" y="15753767"/>
            <a:ext cx="50862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01F7978-10D1-4127-8729-8B7459E2E828}"/>
              </a:ext>
            </a:extLst>
          </p:cNvPr>
          <p:cNvSpPr txBox="1"/>
          <p:nvPr/>
        </p:nvSpPr>
        <p:spPr>
          <a:xfrm>
            <a:off x="711599" y="13043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1706</a:t>
            </a:r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CDAB5E3-6A81-4750-AEB5-1DD421081A3F}"/>
              </a:ext>
            </a:extLst>
          </p:cNvPr>
          <p:cNvSpPr txBox="1"/>
          <p:nvPr/>
        </p:nvSpPr>
        <p:spPr>
          <a:xfrm>
            <a:off x="15014469" y="14108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1736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DC92FE6-8E86-49E9-B877-C0D016475FF3}"/>
              </a:ext>
            </a:extLst>
          </p:cNvPr>
          <p:cNvSpPr txBox="1"/>
          <p:nvPr/>
        </p:nvSpPr>
        <p:spPr>
          <a:xfrm>
            <a:off x="711598" y="815365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1736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BA95CDF-1A13-4589-9330-6597F5E0CEC2}"/>
              </a:ext>
            </a:extLst>
          </p:cNvPr>
          <p:cNvSpPr txBox="1"/>
          <p:nvPr/>
        </p:nvSpPr>
        <p:spPr>
          <a:xfrm>
            <a:off x="15052277" y="8097090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1778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75BC3AF-BDB4-43CC-BFBB-A964404D5EA1}"/>
              </a:ext>
            </a:extLst>
          </p:cNvPr>
          <p:cNvSpPr txBox="1"/>
          <p:nvPr/>
        </p:nvSpPr>
        <p:spPr>
          <a:xfrm>
            <a:off x="5331950" y="6709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1715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E7050A6E-1BF0-47A9-A127-9D4C10A81875}"/>
              </a:ext>
            </a:extLst>
          </p:cNvPr>
          <p:cNvSpPr txBox="1"/>
          <p:nvPr/>
        </p:nvSpPr>
        <p:spPr>
          <a:xfrm>
            <a:off x="9919994" y="808855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1757</a:t>
            </a:r>
            <a:endParaRPr lang="zh-TW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E2C5E58-1D5B-91F3-FBA0-8DE69F55C55F}"/>
              </a:ext>
            </a:extLst>
          </p:cNvPr>
          <p:cNvSpPr/>
          <p:nvPr/>
        </p:nvSpPr>
        <p:spPr>
          <a:xfrm>
            <a:off x="1450092" y="484550"/>
            <a:ext cx="14374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z</a:t>
            </a:r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CD1FD6-2572-10DB-18C5-F9DAF6EAD273}"/>
              </a:ext>
            </a:extLst>
          </p:cNvPr>
          <p:cNvSpPr/>
          <p:nvPr/>
        </p:nvSpPr>
        <p:spPr>
          <a:xfrm>
            <a:off x="1450092" y="1248100"/>
            <a:ext cx="14374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9BF422-2886-945A-369E-881B66276567}"/>
              </a:ext>
            </a:extLst>
          </p:cNvPr>
          <p:cNvSpPr/>
          <p:nvPr/>
        </p:nvSpPr>
        <p:spPr>
          <a:xfrm>
            <a:off x="1450091" y="2011650"/>
            <a:ext cx="14374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 err="1"/>
              <a:t>zzzzzzzz</a:t>
            </a:r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D6C23E-A221-340C-D464-3FF73088EB9E}"/>
              </a:ext>
            </a:extLst>
          </p:cNvPr>
          <p:cNvSpPr/>
          <p:nvPr/>
        </p:nvSpPr>
        <p:spPr>
          <a:xfrm>
            <a:off x="1450092" y="2927600"/>
            <a:ext cx="14374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FE89C1-B90D-3F27-9128-FF71650AEAE0}"/>
              </a:ext>
            </a:extLst>
          </p:cNvPr>
          <p:cNvSpPr/>
          <p:nvPr/>
        </p:nvSpPr>
        <p:spPr>
          <a:xfrm>
            <a:off x="1450090" y="4182256"/>
            <a:ext cx="14374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z</a:t>
            </a:r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FA18D2-1875-90EF-2E9C-BDD8BDA76EBE}"/>
              </a:ext>
            </a:extLst>
          </p:cNvPr>
          <p:cNvSpPr/>
          <p:nvPr/>
        </p:nvSpPr>
        <p:spPr>
          <a:xfrm>
            <a:off x="1450090" y="4945806"/>
            <a:ext cx="14374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z</a:t>
            </a:r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ECCF6B-BBE3-8F92-9134-28BB3B12F93A}"/>
              </a:ext>
            </a:extLst>
          </p:cNvPr>
          <p:cNvSpPr/>
          <p:nvPr/>
        </p:nvSpPr>
        <p:spPr>
          <a:xfrm>
            <a:off x="1450090" y="5709356"/>
            <a:ext cx="14374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B0850A-5154-B6B5-881D-43BCF3266C68}"/>
              </a:ext>
            </a:extLst>
          </p:cNvPr>
          <p:cNvSpPr/>
          <p:nvPr/>
        </p:nvSpPr>
        <p:spPr>
          <a:xfrm>
            <a:off x="1450089" y="6406012"/>
            <a:ext cx="14374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 err="1"/>
              <a:t>zzzzzzzz</a:t>
            </a:r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41E5B5-E1BF-090A-11F7-C49AD0AB339E}"/>
              </a:ext>
            </a:extLst>
          </p:cNvPr>
          <p:cNvSpPr/>
          <p:nvPr/>
        </p:nvSpPr>
        <p:spPr>
          <a:xfrm>
            <a:off x="1450089" y="7116412"/>
            <a:ext cx="14374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32AD7E-658C-05D3-69C4-367D4D5643E6}"/>
              </a:ext>
            </a:extLst>
          </p:cNvPr>
          <p:cNvSpPr/>
          <p:nvPr/>
        </p:nvSpPr>
        <p:spPr>
          <a:xfrm>
            <a:off x="1450088" y="3548056"/>
            <a:ext cx="1244237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12FA81-E822-87B1-E0E3-A51037DA776C}"/>
              </a:ext>
            </a:extLst>
          </p:cNvPr>
          <p:cNvSpPr/>
          <p:nvPr/>
        </p:nvSpPr>
        <p:spPr>
          <a:xfrm>
            <a:off x="5508457" y="1386756"/>
            <a:ext cx="12613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1E94B6-38C6-B199-116D-AD9E2DBB87FF}"/>
              </a:ext>
            </a:extLst>
          </p:cNvPr>
          <p:cNvSpPr/>
          <p:nvPr/>
        </p:nvSpPr>
        <p:spPr>
          <a:xfrm>
            <a:off x="5508456" y="2612934"/>
            <a:ext cx="12613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24F1B5-1B1B-A866-2B51-E96A148FB87F}"/>
              </a:ext>
            </a:extLst>
          </p:cNvPr>
          <p:cNvSpPr/>
          <p:nvPr/>
        </p:nvSpPr>
        <p:spPr>
          <a:xfrm>
            <a:off x="9799720" y="1453650"/>
            <a:ext cx="12613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A26C76-A923-9F4D-5F72-05DDCCDA4D75}"/>
              </a:ext>
            </a:extLst>
          </p:cNvPr>
          <p:cNvSpPr/>
          <p:nvPr/>
        </p:nvSpPr>
        <p:spPr>
          <a:xfrm>
            <a:off x="9799719" y="2679828"/>
            <a:ext cx="12613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22ADC1-E109-0E5C-5697-2AEF1D328832}"/>
              </a:ext>
            </a:extLst>
          </p:cNvPr>
          <p:cNvSpPr/>
          <p:nvPr/>
        </p:nvSpPr>
        <p:spPr>
          <a:xfrm>
            <a:off x="14090983" y="1386756"/>
            <a:ext cx="12613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C26034-1CD5-CB82-37ED-ED0E89107101}"/>
              </a:ext>
            </a:extLst>
          </p:cNvPr>
          <p:cNvSpPr/>
          <p:nvPr/>
        </p:nvSpPr>
        <p:spPr>
          <a:xfrm>
            <a:off x="14081240" y="3477495"/>
            <a:ext cx="12613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1A7BFCA-4809-86EE-0C0D-C7AA7DB49E66}"/>
              </a:ext>
            </a:extLst>
          </p:cNvPr>
          <p:cNvSpPr/>
          <p:nvPr/>
        </p:nvSpPr>
        <p:spPr>
          <a:xfrm>
            <a:off x="5508456" y="4278690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296B663-B2DF-D67C-DC94-FDD4D0990CA9}"/>
              </a:ext>
            </a:extLst>
          </p:cNvPr>
          <p:cNvSpPr/>
          <p:nvPr/>
        </p:nvSpPr>
        <p:spPr>
          <a:xfrm>
            <a:off x="5508458" y="5009324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7039EB-22F9-C32F-B646-EC3E6007A574}"/>
              </a:ext>
            </a:extLst>
          </p:cNvPr>
          <p:cNvSpPr/>
          <p:nvPr/>
        </p:nvSpPr>
        <p:spPr>
          <a:xfrm>
            <a:off x="5508458" y="5601928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D3B1F3A-B90E-EE46-7314-E75FE976FF8A}"/>
              </a:ext>
            </a:extLst>
          </p:cNvPr>
          <p:cNvSpPr/>
          <p:nvPr/>
        </p:nvSpPr>
        <p:spPr>
          <a:xfrm>
            <a:off x="5508460" y="6332562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21F7DB-7CF0-F219-2D8F-12D39BC8C321}"/>
              </a:ext>
            </a:extLst>
          </p:cNvPr>
          <p:cNvSpPr/>
          <p:nvPr/>
        </p:nvSpPr>
        <p:spPr>
          <a:xfrm>
            <a:off x="5508462" y="6936036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48A007B-1B86-E4C5-15A6-28A8E694572F}"/>
              </a:ext>
            </a:extLst>
          </p:cNvPr>
          <p:cNvSpPr/>
          <p:nvPr/>
        </p:nvSpPr>
        <p:spPr>
          <a:xfrm>
            <a:off x="9781666" y="4420096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B6EEF81-F50F-AFE3-6ED2-0C382ED7D913}"/>
              </a:ext>
            </a:extLst>
          </p:cNvPr>
          <p:cNvSpPr/>
          <p:nvPr/>
        </p:nvSpPr>
        <p:spPr>
          <a:xfrm>
            <a:off x="9781668" y="5150730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A4D2EC6-DA55-B1B1-FF17-A4C51A891561}"/>
              </a:ext>
            </a:extLst>
          </p:cNvPr>
          <p:cNvSpPr/>
          <p:nvPr/>
        </p:nvSpPr>
        <p:spPr>
          <a:xfrm>
            <a:off x="9781668" y="5743334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84EFAAD-5820-9CD3-E3F2-27A109EBB2D1}"/>
              </a:ext>
            </a:extLst>
          </p:cNvPr>
          <p:cNvSpPr/>
          <p:nvPr/>
        </p:nvSpPr>
        <p:spPr>
          <a:xfrm>
            <a:off x="9781670" y="6473968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AB40A94-AB6B-D676-7841-BB938483D65A}"/>
              </a:ext>
            </a:extLst>
          </p:cNvPr>
          <p:cNvSpPr/>
          <p:nvPr/>
        </p:nvSpPr>
        <p:spPr>
          <a:xfrm>
            <a:off x="9781672" y="7077442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560BE08-E4F0-1634-47D4-9112C14A217E}"/>
              </a:ext>
            </a:extLst>
          </p:cNvPr>
          <p:cNvSpPr/>
          <p:nvPr/>
        </p:nvSpPr>
        <p:spPr>
          <a:xfrm>
            <a:off x="14054874" y="4418956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3FA99B4-50F5-890D-AF6B-9408B3A9F33C}"/>
              </a:ext>
            </a:extLst>
          </p:cNvPr>
          <p:cNvSpPr/>
          <p:nvPr/>
        </p:nvSpPr>
        <p:spPr>
          <a:xfrm>
            <a:off x="14054876" y="5149590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7707A6A-585A-6AB7-BE24-34766DFCD386}"/>
              </a:ext>
            </a:extLst>
          </p:cNvPr>
          <p:cNvSpPr/>
          <p:nvPr/>
        </p:nvSpPr>
        <p:spPr>
          <a:xfrm>
            <a:off x="14054876" y="5742194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B043B6E-498A-0E5B-9D7C-130E3A8B6159}"/>
              </a:ext>
            </a:extLst>
          </p:cNvPr>
          <p:cNvSpPr/>
          <p:nvPr/>
        </p:nvSpPr>
        <p:spPr>
          <a:xfrm>
            <a:off x="14054878" y="6472828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FD6F5FB-CCC4-5445-5DF2-5506DE8E717D}"/>
              </a:ext>
            </a:extLst>
          </p:cNvPr>
          <p:cNvSpPr/>
          <p:nvPr/>
        </p:nvSpPr>
        <p:spPr>
          <a:xfrm>
            <a:off x="14054880" y="7076302"/>
            <a:ext cx="126131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D394289-0931-9328-6167-395EFAE53B2F}"/>
              </a:ext>
            </a:extLst>
          </p:cNvPr>
          <p:cNvSpPr/>
          <p:nvPr/>
        </p:nvSpPr>
        <p:spPr>
          <a:xfrm>
            <a:off x="1527006" y="12444103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FBD27B4-D3EA-F293-884B-25A1CCBE7949}"/>
              </a:ext>
            </a:extLst>
          </p:cNvPr>
          <p:cNvSpPr/>
          <p:nvPr/>
        </p:nvSpPr>
        <p:spPr>
          <a:xfrm>
            <a:off x="1527006" y="13184315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751EA1F-4CB2-4A8C-EB08-113B29E3D646}"/>
              </a:ext>
            </a:extLst>
          </p:cNvPr>
          <p:cNvSpPr/>
          <p:nvPr/>
        </p:nvSpPr>
        <p:spPr>
          <a:xfrm>
            <a:off x="1553373" y="13953829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3462D05-F26A-4483-3084-F93E2008C7D0}"/>
              </a:ext>
            </a:extLst>
          </p:cNvPr>
          <p:cNvSpPr/>
          <p:nvPr/>
        </p:nvSpPr>
        <p:spPr>
          <a:xfrm>
            <a:off x="1553373" y="14694041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6648EC-953A-B3E7-3E16-BB4022C5FBEB}"/>
              </a:ext>
            </a:extLst>
          </p:cNvPr>
          <p:cNvSpPr/>
          <p:nvPr/>
        </p:nvSpPr>
        <p:spPr>
          <a:xfrm>
            <a:off x="1530300" y="10988523"/>
            <a:ext cx="798266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4C95941-89D0-D2A4-C0E7-2A7F8CEF7EC4}"/>
              </a:ext>
            </a:extLst>
          </p:cNvPr>
          <p:cNvSpPr/>
          <p:nvPr/>
        </p:nvSpPr>
        <p:spPr>
          <a:xfrm>
            <a:off x="1530300" y="11728735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74C87F9-D2AF-AE2E-DAC4-3AECFD234853}"/>
              </a:ext>
            </a:extLst>
          </p:cNvPr>
          <p:cNvSpPr/>
          <p:nvPr/>
        </p:nvSpPr>
        <p:spPr>
          <a:xfrm>
            <a:off x="1563116" y="15407479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9FD10D2-77C9-9236-29B8-BB9EE028E8DB}"/>
              </a:ext>
            </a:extLst>
          </p:cNvPr>
          <p:cNvSpPr/>
          <p:nvPr/>
        </p:nvSpPr>
        <p:spPr>
          <a:xfrm>
            <a:off x="1563116" y="8110686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008F40F-FCFB-498B-2A80-4BEA5D21A85C}"/>
              </a:ext>
            </a:extLst>
          </p:cNvPr>
          <p:cNvSpPr/>
          <p:nvPr/>
        </p:nvSpPr>
        <p:spPr>
          <a:xfrm>
            <a:off x="9512968" y="11048899"/>
            <a:ext cx="126131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91A8D05-A306-6D5B-DCAA-0A464800CC2B}"/>
              </a:ext>
            </a:extLst>
          </p:cNvPr>
          <p:cNvSpPr/>
          <p:nvPr/>
        </p:nvSpPr>
        <p:spPr>
          <a:xfrm>
            <a:off x="1589483" y="8983352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1AF680F-8198-7A30-765C-0615B65C2308}"/>
              </a:ext>
            </a:extLst>
          </p:cNvPr>
          <p:cNvSpPr/>
          <p:nvPr/>
        </p:nvSpPr>
        <p:spPr>
          <a:xfrm>
            <a:off x="1599226" y="9696790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C30081D-093C-5B0D-4F8B-C4477B4ACD4D}"/>
              </a:ext>
            </a:extLst>
          </p:cNvPr>
          <p:cNvSpPr/>
          <p:nvPr/>
        </p:nvSpPr>
        <p:spPr>
          <a:xfrm>
            <a:off x="1527006" y="10315682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713C99E-B5B2-8BF7-6452-C66041C116D3}"/>
              </a:ext>
            </a:extLst>
          </p:cNvPr>
          <p:cNvSpPr/>
          <p:nvPr/>
        </p:nvSpPr>
        <p:spPr>
          <a:xfrm>
            <a:off x="10774278" y="11079629"/>
            <a:ext cx="450579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83C1C70-B9BA-439D-C9DC-E1EDB685F31D}"/>
              </a:ext>
            </a:extLst>
          </p:cNvPr>
          <p:cNvSpPr/>
          <p:nvPr/>
        </p:nvSpPr>
        <p:spPr>
          <a:xfrm>
            <a:off x="1490896" y="16231615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BF40684-F7B0-4B61-014E-B8D083EDF9DD}"/>
              </a:ext>
            </a:extLst>
          </p:cNvPr>
          <p:cNvSpPr/>
          <p:nvPr/>
        </p:nvSpPr>
        <p:spPr>
          <a:xfrm>
            <a:off x="1517263" y="17104281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CD43DB3-8B88-9C9C-59A3-91288D1E0B81}"/>
              </a:ext>
            </a:extLst>
          </p:cNvPr>
          <p:cNvSpPr/>
          <p:nvPr/>
        </p:nvSpPr>
        <p:spPr>
          <a:xfrm>
            <a:off x="1527006" y="17817719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CFA8A6B-6B06-3B42-EEE8-76041A3CC670}"/>
              </a:ext>
            </a:extLst>
          </p:cNvPr>
          <p:cNvSpPr/>
          <p:nvPr/>
        </p:nvSpPr>
        <p:spPr>
          <a:xfrm>
            <a:off x="1454786" y="18436611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ECE86EFA-7AC5-41B9-8F31-F480692F7809}"/>
              </a:ext>
            </a:extLst>
          </p:cNvPr>
          <p:cNvSpPr txBox="1"/>
          <p:nvPr/>
        </p:nvSpPr>
        <p:spPr>
          <a:xfrm>
            <a:off x="647908" y="25878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1778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0F1F878-9DD8-46CD-84A3-3B4D64A115FF}"/>
              </a:ext>
            </a:extLst>
          </p:cNvPr>
          <p:cNvSpPr txBox="1"/>
          <p:nvPr/>
        </p:nvSpPr>
        <p:spPr>
          <a:xfrm>
            <a:off x="15069966" y="307570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1835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6A4A0CA-C190-4E3A-B39C-DB9A78644CC2}"/>
              </a:ext>
            </a:extLst>
          </p:cNvPr>
          <p:cNvSpPr txBox="1"/>
          <p:nvPr/>
        </p:nvSpPr>
        <p:spPr>
          <a:xfrm>
            <a:off x="712871" y="774135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1835</a:t>
            </a:r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0FD67DB-193F-4B1B-B428-A20AB37DDBBC}"/>
              </a:ext>
            </a:extLst>
          </p:cNvPr>
          <p:cNvSpPr txBox="1"/>
          <p:nvPr/>
        </p:nvSpPr>
        <p:spPr>
          <a:xfrm>
            <a:off x="14972523" y="770908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1871</a:t>
            </a:r>
            <a:endParaRPr lang="zh-TW" alt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69A5DFB-9A08-4B5E-AF09-94EBFDF62C69}"/>
              </a:ext>
            </a:extLst>
          </p:cNvPr>
          <p:cNvSpPr txBox="1"/>
          <p:nvPr/>
        </p:nvSpPr>
        <p:spPr>
          <a:xfrm>
            <a:off x="5074358" y="28724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1793</a:t>
            </a:r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54631F0-F70A-4891-8F2C-34FDEF640F1E}"/>
              </a:ext>
            </a:extLst>
          </p:cNvPr>
          <p:cNvSpPr txBox="1"/>
          <p:nvPr/>
        </p:nvSpPr>
        <p:spPr>
          <a:xfrm>
            <a:off x="9378253" y="29360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1811</a:t>
            </a:r>
            <a:endParaRPr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1A66F1F-AEAD-4FC5-A3D6-43A12AF13D07}"/>
              </a:ext>
            </a:extLst>
          </p:cNvPr>
          <p:cNvSpPr txBox="1"/>
          <p:nvPr/>
        </p:nvSpPr>
        <p:spPr>
          <a:xfrm>
            <a:off x="13619874" y="32144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1829</a:t>
            </a:r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B2D4B75-2F00-4BF7-9FC6-902134AA10F8}"/>
              </a:ext>
            </a:extLst>
          </p:cNvPr>
          <p:cNvSpPr txBox="1"/>
          <p:nvPr/>
        </p:nvSpPr>
        <p:spPr>
          <a:xfrm>
            <a:off x="9081164" y="773824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1856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68" y="16041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5A74758-7DAF-2B0D-CB02-5D43A6E3A6A2}"/>
              </a:ext>
            </a:extLst>
          </p:cNvPr>
          <p:cNvSpPr/>
          <p:nvPr/>
        </p:nvSpPr>
        <p:spPr>
          <a:xfrm>
            <a:off x="1352780" y="4287626"/>
            <a:ext cx="604357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CFB07B-5A49-4ACB-FAFD-BD902EB080E4}"/>
              </a:ext>
            </a:extLst>
          </p:cNvPr>
          <p:cNvSpPr/>
          <p:nvPr/>
        </p:nvSpPr>
        <p:spPr>
          <a:xfrm>
            <a:off x="1352780" y="1435965"/>
            <a:ext cx="604358" cy="700839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51099A-DCEA-9B95-C825-7B325BF62002}"/>
              </a:ext>
            </a:extLst>
          </p:cNvPr>
          <p:cNvSpPr/>
          <p:nvPr/>
        </p:nvSpPr>
        <p:spPr>
          <a:xfrm>
            <a:off x="1352779" y="2146366"/>
            <a:ext cx="60435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831879-FA0E-7BD3-34DF-E4AC16D1C628}"/>
              </a:ext>
            </a:extLst>
          </p:cNvPr>
          <p:cNvSpPr/>
          <p:nvPr/>
        </p:nvSpPr>
        <p:spPr>
          <a:xfrm>
            <a:off x="1352778" y="2856766"/>
            <a:ext cx="60435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0D82A6-FAE7-D9C9-959F-F4D711598A08}"/>
              </a:ext>
            </a:extLst>
          </p:cNvPr>
          <p:cNvSpPr/>
          <p:nvPr/>
        </p:nvSpPr>
        <p:spPr>
          <a:xfrm>
            <a:off x="3900487" y="685664"/>
            <a:ext cx="2548439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9131AB-9CB6-EA77-F8EF-FB400D2A1039}"/>
              </a:ext>
            </a:extLst>
          </p:cNvPr>
          <p:cNvSpPr/>
          <p:nvPr/>
        </p:nvSpPr>
        <p:spPr>
          <a:xfrm>
            <a:off x="3900486" y="1375203"/>
            <a:ext cx="2548439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570E37-1112-414F-C0AA-57CFA3E6BBD4}"/>
              </a:ext>
            </a:extLst>
          </p:cNvPr>
          <p:cNvSpPr/>
          <p:nvPr/>
        </p:nvSpPr>
        <p:spPr>
          <a:xfrm>
            <a:off x="3900485" y="2080512"/>
            <a:ext cx="2548439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44872B-D921-61D5-4A7A-81836E473BEA}"/>
              </a:ext>
            </a:extLst>
          </p:cNvPr>
          <p:cNvSpPr/>
          <p:nvPr/>
        </p:nvSpPr>
        <p:spPr>
          <a:xfrm>
            <a:off x="1654956" y="4984356"/>
            <a:ext cx="2245529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618F4D-E573-1799-7E83-26E35CC0507E}"/>
              </a:ext>
            </a:extLst>
          </p:cNvPr>
          <p:cNvSpPr/>
          <p:nvPr/>
        </p:nvSpPr>
        <p:spPr>
          <a:xfrm>
            <a:off x="1649191" y="5744276"/>
            <a:ext cx="2245529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A3C600-47C1-AB7B-E3A3-907550B781BE}"/>
              </a:ext>
            </a:extLst>
          </p:cNvPr>
          <p:cNvSpPr/>
          <p:nvPr/>
        </p:nvSpPr>
        <p:spPr>
          <a:xfrm>
            <a:off x="4286249" y="4845626"/>
            <a:ext cx="565985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5B9E4A-49E5-67BD-47EC-5D5CE3A13E12}"/>
              </a:ext>
            </a:extLst>
          </p:cNvPr>
          <p:cNvSpPr/>
          <p:nvPr/>
        </p:nvSpPr>
        <p:spPr>
          <a:xfrm>
            <a:off x="4286249" y="5627237"/>
            <a:ext cx="565985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EF72F9-E033-0AB9-3D74-B557AE93FF26}"/>
              </a:ext>
            </a:extLst>
          </p:cNvPr>
          <p:cNvSpPr/>
          <p:nvPr/>
        </p:nvSpPr>
        <p:spPr>
          <a:xfrm>
            <a:off x="9946105" y="1435966"/>
            <a:ext cx="898358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1DC341-699F-C76C-E886-A64384043D57}"/>
              </a:ext>
            </a:extLst>
          </p:cNvPr>
          <p:cNvSpPr/>
          <p:nvPr/>
        </p:nvSpPr>
        <p:spPr>
          <a:xfrm>
            <a:off x="9946105" y="2704366"/>
            <a:ext cx="898358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44DA516-2F67-2C5F-9B85-B9C2A6DC1A12}"/>
              </a:ext>
            </a:extLst>
          </p:cNvPr>
          <p:cNvSpPr/>
          <p:nvPr/>
        </p:nvSpPr>
        <p:spPr>
          <a:xfrm>
            <a:off x="10547684" y="3599314"/>
            <a:ext cx="464419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099D05-A09D-631F-8FC6-BEE8BAEF8464}"/>
              </a:ext>
            </a:extLst>
          </p:cNvPr>
          <p:cNvSpPr/>
          <p:nvPr/>
        </p:nvSpPr>
        <p:spPr>
          <a:xfrm>
            <a:off x="1957137" y="6926138"/>
            <a:ext cx="3981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48C9C35-C1E6-719E-2782-657A55D982A2}"/>
              </a:ext>
            </a:extLst>
          </p:cNvPr>
          <p:cNvSpPr/>
          <p:nvPr/>
        </p:nvSpPr>
        <p:spPr>
          <a:xfrm>
            <a:off x="1957137" y="7896779"/>
            <a:ext cx="3981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2EF05A0-D320-AA99-722D-63E35FF0DA2D}"/>
              </a:ext>
            </a:extLst>
          </p:cNvPr>
          <p:cNvSpPr/>
          <p:nvPr/>
        </p:nvSpPr>
        <p:spPr>
          <a:xfrm>
            <a:off x="1957135" y="8674013"/>
            <a:ext cx="3981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AC9B81-91AF-89F3-7D49-F8DFDE699E90}"/>
              </a:ext>
            </a:extLst>
          </p:cNvPr>
          <p:cNvSpPr/>
          <p:nvPr/>
        </p:nvSpPr>
        <p:spPr>
          <a:xfrm>
            <a:off x="1957135" y="9422072"/>
            <a:ext cx="3981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E15DD0-D41C-7C6D-5329-1B2E3423A942}"/>
              </a:ext>
            </a:extLst>
          </p:cNvPr>
          <p:cNvSpPr/>
          <p:nvPr/>
        </p:nvSpPr>
        <p:spPr>
          <a:xfrm>
            <a:off x="1957137" y="10134715"/>
            <a:ext cx="3981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877F988-27F0-1C69-1E28-9F795A9FC934}"/>
              </a:ext>
            </a:extLst>
          </p:cNvPr>
          <p:cNvSpPr/>
          <p:nvPr/>
        </p:nvSpPr>
        <p:spPr>
          <a:xfrm>
            <a:off x="1957137" y="10866475"/>
            <a:ext cx="3981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621A886-4CBA-4665-08F8-221EF26F133A}"/>
              </a:ext>
            </a:extLst>
          </p:cNvPr>
          <p:cNvSpPr/>
          <p:nvPr/>
        </p:nvSpPr>
        <p:spPr>
          <a:xfrm>
            <a:off x="1512219" y="10949608"/>
            <a:ext cx="444916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A65A5F4-E67F-B142-4155-C16BECA20EEC}"/>
              </a:ext>
            </a:extLst>
          </p:cNvPr>
          <p:cNvSpPr/>
          <p:nvPr/>
        </p:nvSpPr>
        <p:spPr>
          <a:xfrm>
            <a:off x="11277600" y="1514689"/>
            <a:ext cx="39225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903645-5064-7846-9ED7-EE42DCBCAA7E}"/>
              </a:ext>
            </a:extLst>
          </p:cNvPr>
          <p:cNvSpPr/>
          <p:nvPr/>
        </p:nvSpPr>
        <p:spPr>
          <a:xfrm>
            <a:off x="11269328" y="2207757"/>
            <a:ext cx="39225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C2EDBBF-E1D9-9ED0-779B-92902FAAADB2}"/>
              </a:ext>
            </a:extLst>
          </p:cNvPr>
          <p:cNvSpPr/>
          <p:nvPr/>
        </p:nvSpPr>
        <p:spPr>
          <a:xfrm>
            <a:off x="11269328" y="2856766"/>
            <a:ext cx="39225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CF2DF0-2560-8AB1-8DF4-DFD9A00F8FF4}"/>
              </a:ext>
            </a:extLst>
          </p:cNvPr>
          <p:cNvSpPr/>
          <p:nvPr/>
        </p:nvSpPr>
        <p:spPr>
          <a:xfrm>
            <a:off x="1512219" y="7887218"/>
            <a:ext cx="44491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AC06BD6-BF02-5AB9-5081-49F4303B1D0F}"/>
              </a:ext>
            </a:extLst>
          </p:cNvPr>
          <p:cNvSpPr/>
          <p:nvPr/>
        </p:nvSpPr>
        <p:spPr>
          <a:xfrm>
            <a:off x="1512219" y="8569298"/>
            <a:ext cx="44491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929FAA-D077-F7C4-CD45-E22B64081D8C}"/>
              </a:ext>
            </a:extLst>
          </p:cNvPr>
          <p:cNvSpPr/>
          <p:nvPr/>
        </p:nvSpPr>
        <p:spPr>
          <a:xfrm>
            <a:off x="1512219" y="9384191"/>
            <a:ext cx="4149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54CCE37-2FE2-9CBC-8D5B-667B470CA79F}"/>
              </a:ext>
            </a:extLst>
          </p:cNvPr>
          <p:cNvSpPr/>
          <p:nvPr/>
        </p:nvSpPr>
        <p:spPr>
          <a:xfrm>
            <a:off x="4458199" y="11595417"/>
            <a:ext cx="256824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E26F08-B04D-52A2-DCB2-91C97600349D}"/>
              </a:ext>
            </a:extLst>
          </p:cNvPr>
          <p:cNvSpPr/>
          <p:nvPr/>
        </p:nvSpPr>
        <p:spPr>
          <a:xfrm>
            <a:off x="4458198" y="12297842"/>
            <a:ext cx="256824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CE3A07C-743E-5A04-076C-6B0BD1C8D429}"/>
              </a:ext>
            </a:extLst>
          </p:cNvPr>
          <p:cNvSpPr/>
          <p:nvPr/>
        </p:nvSpPr>
        <p:spPr>
          <a:xfrm>
            <a:off x="14502062" y="4981101"/>
            <a:ext cx="6898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E51AC6C-4BE7-D1DB-6823-100C7E965380}"/>
              </a:ext>
            </a:extLst>
          </p:cNvPr>
          <p:cNvSpPr/>
          <p:nvPr/>
        </p:nvSpPr>
        <p:spPr>
          <a:xfrm>
            <a:off x="14510335" y="5804915"/>
            <a:ext cx="6898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C5FCCFB-CC74-17AF-EB57-419C0DE80E2C}"/>
              </a:ext>
            </a:extLst>
          </p:cNvPr>
          <p:cNvSpPr/>
          <p:nvPr/>
        </p:nvSpPr>
        <p:spPr>
          <a:xfrm>
            <a:off x="1687614" y="12892495"/>
            <a:ext cx="1201234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F3483CD-7A13-323A-4FDE-71CA2B88F18F}"/>
              </a:ext>
            </a:extLst>
          </p:cNvPr>
          <p:cNvSpPr/>
          <p:nvPr/>
        </p:nvSpPr>
        <p:spPr>
          <a:xfrm>
            <a:off x="1687614" y="13621437"/>
            <a:ext cx="1201234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A578EB9-5268-FB7F-7030-3FF1DDBC1EE9}"/>
              </a:ext>
            </a:extLst>
          </p:cNvPr>
          <p:cNvSpPr/>
          <p:nvPr/>
        </p:nvSpPr>
        <p:spPr>
          <a:xfrm>
            <a:off x="13956632" y="6906534"/>
            <a:ext cx="9079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998538E-2505-3DF3-D98C-417747B8904E}"/>
              </a:ext>
            </a:extLst>
          </p:cNvPr>
          <p:cNvSpPr/>
          <p:nvPr/>
        </p:nvSpPr>
        <p:spPr>
          <a:xfrm>
            <a:off x="13958207" y="7805163"/>
            <a:ext cx="9079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A2FB58A-C0A7-8C7C-6CED-FB43148BDE4B}"/>
              </a:ext>
            </a:extLst>
          </p:cNvPr>
          <p:cNvSpPr/>
          <p:nvPr/>
        </p:nvSpPr>
        <p:spPr>
          <a:xfrm>
            <a:off x="13947286" y="8552967"/>
            <a:ext cx="9079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F148BC0-286E-C8DF-42A9-CEE6CEACD2E5}"/>
              </a:ext>
            </a:extLst>
          </p:cNvPr>
          <p:cNvSpPr/>
          <p:nvPr/>
        </p:nvSpPr>
        <p:spPr>
          <a:xfrm>
            <a:off x="13964474" y="9526411"/>
            <a:ext cx="9079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2C16B87-E68B-30B7-2232-A2222BD5084F}"/>
              </a:ext>
            </a:extLst>
          </p:cNvPr>
          <p:cNvSpPr/>
          <p:nvPr/>
        </p:nvSpPr>
        <p:spPr>
          <a:xfrm>
            <a:off x="14056358" y="10146040"/>
            <a:ext cx="9079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17F949C-2210-D62C-98ED-4CAB7D43BFFD}"/>
              </a:ext>
            </a:extLst>
          </p:cNvPr>
          <p:cNvSpPr/>
          <p:nvPr/>
        </p:nvSpPr>
        <p:spPr>
          <a:xfrm>
            <a:off x="14048085" y="10935983"/>
            <a:ext cx="9079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2A0E3E-6AA6-C7DE-9EE1-0DE65A7A78F4}"/>
              </a:ext>
            </a:extLst>
          </p:cNvPr>
          <p:cNvSpPr/>
          <p:nvPr/>
        </p:nvSpPr>
        <p:spPr>
          <a:xfrm>
            <a:off x="14024095" y="11646383"/>
            <a:ext cx="9079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B1D102A-3659-C4FB-0186-9D03910FCC94}"/>
              </a:ext>
            </a:extLst>
          </p:cNvPr>
          <p:cNvSpPr/>
          <p:nvPr/>
        </p:nvSpPr>
        <p:spPr>
          <a:xfrm>
            <a:off x="11020926" y="6939818"/>
            <a:ext cx="79508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25C3798-476F-D73E-C53E-95E675C8ABA2}"/>
              </a:ext>
            </a:extLst>
          </p:cNvPr>
          <p:cNvSpPr/>
          <p:nvPr/>
        </p:nvSpPr>
        <p:spPr>
          <a:xfrm>
            <a:off x="11020925" y="7881434"/>
            <a:ext cx="79508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EDFC647-AD34-6EB4-298A-279C0835BBBC}"/>
              </a:ext>
            </a:extLst>
          </p:cNvPr>
          <p:cNvSpPr/>
          <p:nvPr/>
        </p:nvSpPr>
        <p:spPr>
          <a:xfrm>
            <a:off x="11020926" y="8620512"/>
            <a:ext cx="79508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AB0ED3D-0433-7022-52A8-D7C8C30B4F15}"/>
              </a:ext>
            </a:extLst>
          </p:cNvPr>
          <p:cNvSpPr/>
          <p:nvPr/>
        </p:nvSpPr>
        <p:spPr>
          <a:xfrm>
            <a:off x="10971472" y="9482835"/>
            <a:ext cx="90795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2996593-6B4B-827F-36AD-ABE57EA8512F}"/>
              </a:ext>
            </a:extLst>
          </p:cNvPr>
          <p:cNvSpPr/>
          <p:nvPr/>
        </p:nvSpPr>
        <p:spPr>
          <a:xfrm>
            <a:off x="10988842" y="10211777"/>
            <a:ext cx="90795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8E66886-FC3F-3CD9-4133-265E62F991A0}"/>
              </a:ext>
            </a:extLst>
          </p:cNvPr>
          <p:cNvSpPr/>
          <p:nvPr/>
        </p:nvSpPr>
        <p:spPr>
          <a:xfrm>
            <a:off x="10988841" y="10827695"/>
            <a:ext cx="90795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9FFEA9E-FBB2-1207-98E4-7A66EA7578D8}"/>
              </a:ext>
            </a:extLst>
          </p:cNvPr>
          <p:cNvSpPr/>
          <p:nvPr/>
        </p:nvSpPr>
        <p:spPr>
          <a:xfrm>
            <a:off x="11020926" y="11572331"/>
            <a:ext cx="90795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AB5CE66-A853-A135-9232-1F875CEFC738}"/>
              </a:ext>
            </a:extLst>
          </p:cNvPr>
          <p:cNvSpPr/>
          <p:nvPr/>
        </p:nvSpPr>
        <p:spPr>
          <a:xfrm>
            <a:off x="11020926" y="12204383"/>
            <a:ext cx="90795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675F237-06BF-65D3-9144-467827DC3425}"/>
              </a:ext>
            </a:extLst>
          </p:cNvPr>
          <p:cNvSpPr/>
          <p:nvPr/>
        </p:nvSpPr>
        <p:spPr>
          <a:xfrm>
            <a:off x="1226530" y="14957295"/>
            <a:ext cx="1397361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62BF77C-CE85-1871-77CC-1275D70E36D3}"/>
              </a:ext>
            </a:extLst>
          </p:cNvPr>
          <p:cNvSpPr/>
          <p:nvPr/>
        </p:nvSpPr>
        <p:spPr>
          <a:xfrm>
            <a:off x="1218256" y="15735153"/>
            <a:ext cx="1397361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5E1A58A-9F5B-11BA-5904-2DF75136D88D}"/>
              </a:ext>
            </a:extLst>
          </p:cNvPr>
          <p:cNvSpPr/>
          <p:nvPr/>
        </p:nvSpPr>
        <p:spPr>
          <a:xfrm>
            <a:off x="1218255" y="18494321"/>
            <a:ext cx="66506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97F0249-1B00-4608-7CA3-08F3F68FB119}"/>
              </a:ext>
            </a:extLst>
          </p:cNvPr>
          <p:cNvSpPr/>
          <p:nvPr/>
        </p:nvSpPr>
        <p:spPr>
          <a:xfrm>
            <a:off x="1174391" y="19296823"/>
            <a:ext cx="70892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9E0575D-8387-D4C5-B9BA-D6DB2BA8A196}"/>
              </a:ext>
            </a:extLst>
          </p:cNvPr>
          <p:cNvSpPr/>
          <p:nvPr/>
        </p:nvSpPr>
        <p:spPr>
          <a:xfrm>
            <a:off x="1957138" y="17666486"/>
            <a:ext cx="1323473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E6EE105-E34C-1AAA-E6D8-8AE8FBC41C00}"/>
              </a:ext>
            </a:extLst>
          </p:cNvPr>
          <p:cNvSpPr/>
          <p:nvPr/>
        </p:nvSpPr>
        <p:spPr>
          <a:xfrm>
            <a:off x="1957138" y="18494321"/>
            <a:ext cx="1338713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C98595A-90B6-DF98-B8E1-90405CD6FB92}"/>
              </a:ext>
            </a:extLst>
          </p:cNvPr>
          <p:cNvSpPr/>
          <p:nvPr/>
        </p:nvSpPr>
        <p:spPr>
          <a:xfrm>
            <a:off x="2295524" y="16835267"/>
            <a:ext cx="130487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CF9F476-075A-7120-0F5D-FF348CC55B88}"/>
              </a:ext>
            </a:extLst>
          </p:cNvPr>
          <p:cNvSpPr/>
          <p:nvPr/>
        </p:nvSpPr>
        <p:spPr>
          <a:xfrm>
            <a:off x="1883317" y="19232598"/>
            <a:ext cx="1346095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1C59E97-380B-4884-A611-709C53E2BE59}"/>
              </a:ext>
            </a:extLst>
          </p:cNvPr>
          <p:cNvSpPr txBox="1"/>
          <p:nvPr/>
        </p:nvSpPr>
        <p:spPr>
          <a:xfrm>
            <a:off x="678841" y="152810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187</a:t>
            </a:r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5EAAE90-4665-40E3-9807-3723640A0972}"/>
              </a:ext>
            </a:extLst>
          </p:cNvPr>
          <p:cNvSpPr txBox="1"/>
          <p:nvPr/>
        </p:nvSpPr>
        <p:spPr>
          <a:xfrm>
            <a:off x="3455151" y="196805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199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4D8EFBA-C532-43B1-81AF-DCDDB00FEB2F}"/>
              </a:ext>
            </a:extLst>
          </p:cNvPr>
          <p:cNvSpPr txBox="1"/>
          <p:nvPr/>
        </p:nvSpPr>
        <p:spPr>
          <a:xfrm>
            <a:off x="6580453" y="210006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211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C8A6FD8-CC39-48C0-9B31-4E3634B83F01}"/>
              </a:ext>
            </a:extLst>
          </p:cNvPr>
          <p:cNvSpPr txBox="1"/>
          <p:nvPr/>
        </p:nvSpPr>
        <p:spPr>
          <a:xfrm>
            <a:off x="10592851" y="221982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223</a:t>
            </a:r>
            <a:endParaRPr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72C6F10E-4D2A-46D6-BDF2-AD677221CABC}"/>
              </a:ext>
            </a:extLst>
          </p:cNvPr>
          <p:cNvSpPr txBox="1"/>
          <p:nvPr/>
        </p:nvSpPr>
        <p:spPr>
          <a:xfrm>
            <a:off x="14932049" y="251152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239</a:t>
            </a:r>
            <a:endParaRPr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ECA71BD-3006-442E-BE6D-B5E13D76EBD6}"/>
              </a:ext>
            </a:extLst>
          </p:cNvPr>
          <p:cNvSpPr txBox="1"/>
          <p:nvPr/>
        </p:nvSpPr>
        <p:spPr>
          <a:xfrm>
            <a:off x="586292" y="6570486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239</a:t>
            </a:r>
            <a:endParaRPr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B015158C-0813-4F4F-82D1-42B604ED131E}"/>
              </a:ext>
            </a:extLst>
          </p:cNvPr>
          <p:cNvSpPr txBox="1"/>
          <p:nvPr/>
        </p:nvSpPr>
        <p:spPr>
          <a:xfrm>
            <a:off x="6303231" y="664304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251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D2A7992-ADB3-43CA-8C6E-EC1747F87456}"/>
              </a:ext>
            </a:extLst>
          </p:cNvPr>
          <p:cNvSpPr txBox="1"/>
          <p:nvPr/>
        </p:nvSpPr>
        <p:spPr>
          <a:xfrm>
            <a:off x="11697849" y="6625040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263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98A9D26-5C3D-4F86-9021-7736EAE0C8B5}"/>
              </a:ext>
            </a:extLst>
          </p:cNvPr>
          <p:cNvSpPr txBox="1"/>
          <p:nvPr/>
        </p:nvSpPr>
        <p:spPr>
          <a:xfrm>
            <a:off x="14696450" y="6562813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272</a:t>
            </a:r>
            <a:endParaRPr lang="zh-TW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DA5D216-7DAB-455E-95FD-C80A808B32CD}"/>
              </a:ext>
            </a:extLst>
          </p:cNvPr>
          <p:cNvSpPr/>
          <p:nvPr/>
        </p:nvSpPr>
        <p:spPr>
          <a:xfrm>
            <a:off x="13946194" y="12279323"/>
            <a:ext cx="9079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202D0F8-96B7-4AD9-8BC9-4584716B11B6}"/>
              </a:ext>
            </a:extLst>
          </p:cNvPr>
          <p:cNvSpPr txBox="1"/>
          <p:nvPr/>
        </p:nvSpPr>
        <p:spPr>
          <a:xfrm>
            <a:off x="410979" y="14432751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272</a:t>
            </a:r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38D41B8-71BD-4487-8BD6-A702FD3147F9}"/>
              </a:ext>
            </a:extLst>
          </p:cNvPr>
          <p:cNvSpPr txBox="1"/>
          <p:nvPr/>
        </p:nvSpPr>
        <p:spPr>
          <a:xfrm>
            <a:off x="15012554" y="14539284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364</a:t>
            </a:r>
            <a:endParaRPr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5B8D2265-EFEE-4445-84BD-FA265B3971DC}"/>
              </a:ext>
            </a:extLst>
          </p:cNvPr>
          <p:cNvSpPr txBox="1"/>
          <p:nvPr/>
        </p:nvSpPr>
        <p:spPr>
          <a:xfrm>
            <a:off x="395722" y="16479010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364</a:t>
            </a:r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89F59D1-3570-45FF-A75D-653E80E1FBE6}"/>
              </a:ext>
            </a:extLst>
          </p:cNvPr>
          <p:cNvSpPr txBox="1"/>
          <p:nvPr/>
        </p:nvSpPr>
        <p:spPr>
          <a:xfrm>
            <a:off x="1684580" y="16479010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368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FB681BF1-A651-4943-8FE5-545BD1E523A2}"/>
              </a:ext>
            </a:extLst>
          </p:cNvPr>
          <p:cNvSpPr txBox="1"/>
          <p:nvPr/>
        </p:nvSpPr>
        <p:spPr>
          <a:xfrm>
            <a:off x="14986267" y="16479010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428</a:t>
            </a:r>
            <a:endParaRPr lang="zh-TW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5F919B0-3864-A544-E338-59A327B4D01E}"/>
              </a:ext>
            </a:extLst>
          </p:cNvPr>
          <p:cNvSpPr/>
          <p:nvPr/>
        </p:nvSpPr>
        <p:spPr>
          <a:xfrm>
            <a:off x="1490896" y="554855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E72A64-B9A6-AED7-FC7B-92AABCCC98E0}"/>
              </a:ext>
            </a:extLst>
          </p:cNvPr>
          <p:cNvSpPr/>
          <p:nvPr/>
        </p:nvSpPr>
        <p:spPr>
          <a:xfrm>
            <a:off x="1517263" y="1427521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38F267-A387-42EE-7A8D-472570FC3B3D}"/>
              </a:ext>
            </a:extLst>
          </p:cNvPr>
          <p:cNvSpPr/>
          <p:nvPr/>
        </p:nvSpPr>
        <p:spPr>
          <a:xfrm>
            <a:off x="1527006" y="2140959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09FDF9-0499-7FD0-3651-ECB9CD4C4FAC}"/>
              </a:ext>
            </a:extLst>
          </p:cNvPr>
          <p:cNvSpPr/>
          <p:nvPr/>
        </p:nvSpPr>
        <p:spPr>
          <a:xfrm>
            <a:off x="1454786" y="2759851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9125F4-AF55-9751-6C66-D9A81D92ABAA}"/>
              </a:ext>
            </a:extLst>
          </p:cNvPr>
          <p:cNvSpPr/>
          <p:nvPr/>
        </p:nvSpPr>
        <p:spPr>
          <a:xfrm>
            <a:off x="4764505" y="3473289"/>
            <a:ext cx="107482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3D3751-6A04-5D24-9C97-E06B20092206}"/>
              </a:ext>
            </a:extLst>
          </p:cNvPr>
          <p:cNvSpPr/>
          <p:nvPr/>
        </p:nvSpPr>
        <p:spPr>
          <a:xfrm>
            <a:off x="1530300" y="3415387"/>
            <a:ext cx="323420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7D9CA3-C16D-B7FC-E18F-DA9494E6A7CB}"/>
              </a:ext>
            </a:extLst>
          </p:cNvPr>
          <p:cNvSpPr/>
          <p:nvPr/>
        </p:nvSpPr>
        <p:spPr>
          <a:xfrm>
            <a:off x="5967664" y="3506493"/>
            <a:ext cx="931241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546C5A-1235-46BD-AA1D-706B8FACD195}"/>
              </a:ext>
            </a:extLst>
          </p:cNvPr>
          <p:cNvSpPr/>
          <p:nvPr/>
        </p:nvSpPr>
        <p:spPr>
          <a:xfrm>
            <a:off x="1445043" y="4935299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605226-D015-EBDC-38F7-6A33024DFCF0}"/>
              </a:ext>
            </a:extLst>
          </p:cNvPr>
          <p:cNvSpPr/>
          <p:nvPr/>
        </p:nvSpPr>
        <p:spPr>
          <a:xfrm>
            <a:off x="1445043" y="5675511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CE59F6-08EB-715D-A15A-403B718F7896}"/>
              </a:ext>
            </a:extLst>
          </p:cNvPr>
          <p:cNvSpPr/>
          <p:nvPr/>
        </p:nvSpPr>
        <p:spPr>
          <a:xfrm>
            <a:off x="1471410" y="6445025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FF0D67-5CB3-0BE5-7FF4-8632B85C9471}"/>
              </a:ext>
            </a:extLst>
          </p:cNvPr>
          <p:cNvSpPr/>
          <p:nvPr/>
        </p:nvSpPr>
        <p:spPr>
          <a:xfrm>
            <a:off x="1471410" y="7185237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661960-AD48-0E84-FF29-9254017636F8}"/>
              </a:ext>
            </a:extLst>
          </p:cNvPr>
          <p:cNvSpPr/>
          <p:nvPr/>
        </p:nvSpPr>
        <p:spPr>
          <a:xfrm>
            <a:off x="1448337" y="4219931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C3DD0D-A080-95CC-3BB1-5B19E5CA1F6D}"/>
              </a:ext>
            </a:extLst>
          </p:cNvPr>
          <p:cNvSpPr/>
          <p:nvPr/>
        </p:nvSpPr>
        <p:spPr>
          <a:xfrm>
            <a:off x="1481153" y="7898675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9F1ACD-7C52-622C-266B-4E1A54CD9199}"/>
              </a:ext>
            </a:extLst>
          </p:cNvPr>
          <p:cNvSpPr/>
          <p:nvPr/>
        </p:nvSpPr>
        <p:spPr>
          <a:xfrm>
            <a:off x="1490896" y="8814423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314FB6-1291-5DFC-AAE6-402EF5293B5B}"/>
              </a:ext>
            </a:extLst>
          </p:cNvPr>
          <p:cNvSpPr/>
          <p:nvPr/>
        </p:nvSpPr>
        <p:spPr>
          <a:xfrm>
            <a:off x="1517263" y="9687089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932A9E7-AFCF-7BAD-D5BF-9B0318126B9E}"/>
              </a:ext>
            </a:extLst>
          </p:cNvPr>
          <p:cNvSpPr/>
          <p:nvPr/>
        </p:nvSpPr>
        <p:spPr>
          <a:xfrm>
            <a:off x="1527006" y="10400527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63624B-8DB0-2E64-F9B4-A2EE663CACB1}"/>
              </a:ext>
            </a:extLst>
          </p:cNvPr>
          <p:cNvSpPr/>
          <p:nvPr/>
        </p:nvSpPr>
        <p:spPr>
          <a:xfrm>
            <a:off x="1454786" y="11019419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4DFB5D6-1C9C-4D6E-9576-A9117249D116}"/>
              </a:ext>
            </a:extLst>
          </p:cNvPr>
          <p:cNvSpPr txBox="1"/>
          <p:nvPr/>
        </p:nvSpPr>
        <p:spPr>
          <a:xfrm>
            <a:off x="624030" y="15528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1871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E422E19-2810-4939-BD43-14F09D2911D7}"/>
              </a:ext>
            </a:extLst>
          </p:cNvPr>
          <p:cNvSpPr txBox="1"/>
          <p:nvPr/>
        </p:nvSpPr>
        <p:spPr>
          <a:xfrm>
            <a:off x="15069966" y="12302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1910</a:t>
            </a:r>
            <a:endParaRPr lang="zh-TW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4464496-0EA5-349A-B645-BACBED1D28CE}"/>
              </a:ext>
            </a:extLst>
          </p:cNvPr>
          <p:cNvSpPr/>
          <p:nvPr/>
        </p:nvSpPr>
        <p:spPr>
          <a:xfrm>
            <a:off x="8069178" y="3473289"/>
            <a:ext cx="107482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DDCE42-3238-1B6E-8BE7-FEBCF2F6D40F}"/>
              </a:ext>
            </a:extLst>
          </p:cNvPr>
          <p:cNvSpPr/>
          <p:nvPr/>
        </p:nvSpPr>
        <p:spPr>
          <a:xfrm>
            <a:off x="1458812" y="3528417"/>
            <a:ext cx="642312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CAF306-CFD3-C4C5-3284-F8D3B39F2FB2}"/>
              </a:ext>
            </a:extLst>
          </p:cNvPr>
          <p:cNvSpPr/>
          <p:nvPr/>
        </p:nvSpPr>
        <p:spPr>
          <a:xfrm>
            <a:off x="9144000" y="3528417"/>
            <a:ext cx="613607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EEC71F-8087-8F69-35CB-F7AFB1A81CC9}"/>
              </a:ext>
            </a:extLst>
          </p:cNvPr>
          <p:cNvSpPr/>
          <p:nvPr/>
        </p:nvSpPr>
        <p:spPr>
          <a:xfrm>
            <a:off x="1415382" y="4902740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58CAFE-F384-65F1-8194-FA852734616E}"/>
              </a:ext>
            </a:extLst>
          </p:cNvPr>
          <p:cNvSpPr/>
          <p:nvPr/>
        </p:nvSpPr>
        <p:spPr>
          <a:xfrm>
            <a:off x="1415382" y="5642952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4700CE-8C3C-42E6-A4B6-15FF72432442}"/>
              </a:ext>
            </a:extLst>
          </p:cNvPr>
          <p:cNvSpPr/>
          <p:nvPr/>
        </p:nvSpPr>
        <p:spPr>
          <a:xfrm>
            <a:off x="1441749" y="6412466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D6B8D0-BD32-47CC-AF5B-AAEA82C33E7D}"/>
              </a:ext>
            </a:extLst>
          </p:cNvPr>
          <p:cNvSpPr/>
          <p:nvPr/>
        </p:nvSpPr>
        <p:spPr>
          <a:xfrm>
            <a:off x="1441749" y="7152678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F13721-C236-8302-340D-2D6450AB0819}"/>
              </a:ext>
            </a:extLst>
          </p:cNvPr>
          <p:cNvSpPr/>
          <p:nvPr/>
        </p:nvSpPr>
        <p:spPr>
          <a:xfrm>
            <a:off x="1418676" y="4187372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EA340D-0EA4-145D-770F-0D34C517DF4E}"/>
              </a:ext>
            </a:extLst>
          </p:cNvPr>
          <p:cNvSpPr/>
          <p:nvPr/>
        </p:nvSpPr>
        <p:spPr>
          <a:xfrm>
            <a:off x="1451492" y="7866116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4B50B8-0E91-39ED-43ED-DDE727CC61E2}"/>
              </a:ext>
            </a:extLst>
          </p:cNvPr>
          <p:cNvSpPr/>
          <p:nvPr/>
        </p:nvSpPr>
        <p:spPr>
          <a:xfrm>
            <a:off x="1500639" y="8579180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6A9D31-6898-85B4-5A32-78A390C4F6E6}"/>
              </a:ext>
            </a:extLst>
          </p:cNvPr>
          <p:cNvSpPr/>
          <p:nvPr/>
        </p:nvSpPr>
        <p:spPr>
          <a:xfrm>
            <a:off x="1527006" y="9451846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A9C6118-EAA6-BF80-2D54-2FAC4AAFA97D}"/>
              </a:ext>
            </a:extLst>
          </p:cNvPr>
          <p:cNvSpPr/>
          <p:nvPr/>
        </p:nvSpPr>
        <p:spPr>
          <a:xfrm>
            <a:off x="1536749" y="10165284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84F865-F028-26FA-8454-8D1D5C4075E0}"/>
              </a:ext>
            </a:extLst>
          </p:cNvPr>
          <p:cNvSpPr/>
          <p:nvPr/>
        </p:nvSpPr>
        <p:spPr>
          <a:xfrm>
            <a:off x="1527006" y="10959585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1CC94C-D7B9-4B35-7DDC-40372ED4F3CE}"/>
              </a:ext>
            </a:extLst>
          </p:cNvPr>
          <p:cNvSpPr/>
          <p:nvPr/>
        </p:nvSpPr>
        <p:spPr>
          <a:xfrm>
            <a:off x="1490896" y="554855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E4BC91D-1426-64D9-17BF-4E813F4D6564}"/>
              </a:ext>
            </a:extLst>
          </p:cNvPr>
          <p:cNvSpPr/>
          <p:nvPr/>
        </p:nvSpPr>
        <p:spPr>
          <a:xfrm>
            <a:off x="1517263" y="1427521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420F88-A4A5-5900-88F0-44E717F6241B}"/>
              </a:ext>
            </a:extLst>
          </p:cNvPr>
          <p:cNvSpPr/>
          <p:nvPr/>
        </p:nvSpPr>
        <p:spPr>
          <a:xfrm>
            <a:off x="1527006" y="2140959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0B930C-D177-19A5-3EC4-967514BA538B}"/>
              </a:ext>
            </a:extLst>
          </p:cNvPr>
          <p:cNvSpPr/>
          <p:nvPr/>
        </p:nvSpPr>
        <p:spPr>
          <a:xfrm>
            <a:off x="1454786" y="2759851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4E2A71B-1E94-49E5-9802-7E444081243E}"/>
              </a:ext>
            </a:extLst>
          </p:cNvPr>
          <p:cNvSpPr txBox="1"/>
          <p:nvPr/>
        </p:nvSpPr>
        <p:spPr>
          <a:xfrm>
            <a:off x="624030" y="18552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1910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D6CA29F-CDBC-4499-9D93-AE51C43BCB2D}"/>
              </a:ext>
            </a:extLst>
          </p:cNvPr>
          <p:cNvSpPr txBox="1"/>
          <p:nvPr/>
        </p:nvSpPr>
        <p:spPr>
          <a:xfrm>
            <a:off x="15062539" y="17412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1949</a:t>
            </a:r>
            <a:endParaRPr lang="zh-TW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C9ED601-BFDC-ED65-E085-4F96B3FABFDF}"/>
              </a:ext>
            </a:extLst>
          </p:cNvPr>
          <p:cNvSpPr/>
          <p:nvPr/>
        </p:nvSpPr>
        <p:spPr>
          <a:xfrm>
            <a:off x="1438455" y="6112682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288AA3-14A9-8971-C6B6-D2D7E377C114}"/>
              </a:ext>
            </a:extLst>
          </p:cNvPr>
          <p:cNvSpPr/>
          <p:nvPr/>
        </p:nvSpPr>
        <p:spPr>
          <a:xfrm>
            <a:off x="1454786" y="7033570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0D3627-84F2-8C8D-0EF1-C2BF0A7AE13F}"/>
              </a:ext>
            </a:extLst>
          </p:cNvPr>
          <p:cNvSpPr/>
          <p:nvPr/>
        </p:nvSpPr>
        <p:spPr>
          <a:xfrm>
            <a:off x="1481153" y="7841954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2AE1DE-0675-1D86-3F39-105DBEFD4DD3}"/>
              </a:ext>
            </a:extLst>
          </p:cNvPr>
          <p:cNvSpPr/>
          <p:nvPr/>
        </p:nvSpPr>
        <p:spPr>
          <a:xfrm>
            <a:off x="1418676" y="5244668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44814D-B7C0-032B-5598-304DD574BDA0}"/>
              </a:ext>
            </a:extLst>
          </p:cNvPr>
          <p:cNvSpPr/>
          <p:nvPr/>
        </p:nvSpPr>
        <p:spPr>
          <a:xfrm>
            <a:off x="1474565" y="8763696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D8113B-9CB3-CCD0-96E5-B7A6F96E4295}"/>
              </a:ext>
            </a:extLst>
          </p:cNvPr>
          <p:cNvSpPr/>
          <p:nvPr/>
        </p:nvSpPr>
        <p:spPr>
          <a:xfrm>
            <a:off x="1523712" y="9476760"/>
            <a:ext cx="1025691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F05C2C-B4D8-D346-9CA2-4E0459FFE9C2}"/>
              </a:ext>
            </a:extLst>
          </p:cNvPr>
          <p:cNvSpPr/>
          <p:nvPr/>
        </p:nvSpPr>
        <p:spPr>
          <a:xfrm>
            <a:off x="1550079" y="10349426"/>
            <a:ext cx="1025691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71BF98-9420-6A89-AB2A-2A5023AED9CA}"/>
              </a:ext>
            </a:extLst>
          </p:cNvPr>
          <p:cNvSpPr/>
          <p:nvPr/>
        </p:nvSpPr>
        <p:spPr>
          <a:xfrm>
            <a:off x="1559822" y="11062864"/>
            <a:ext cx="1025691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C1DA54A-F027-511F-9F19-5240E96763D3}"/>
              </a:ext>
            </a:extLst>
          </p:cNvPr>
          <p:cNvSpPr/>
          <p:nvPr/>
        </p:nvSpPr>
        <p:spPr>
          <a:xfrm>
            <a:off x="1550079" y="11857165"/>
            <a:ext cx="1025691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FD0479-04CE-071F-ECCA-D5D886ED74BC}"/>
              </a:ext>
            </a:extLst>
          </p:cNvPr>
          <p:cNvSpPr/>
          <p:nvPr/>
        </p:nvSpPr>
        <p:spPr>
          <a:xfrm>
            <a:off x="1490896" y="602978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2D5F65-2667-7EE4-9CEA-27253EE75BAF}"/>
              </a:ext>
            </a:extLst>
          </p:cNvPr>
          <p:cNvSpPr/>
          <p:nvPr/>
        </p:nvSpPr>
        <p:spPr>
          <a:xfrm>
            <a:off x="1517263" y="1475644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C72CA87-ECC0-55CC-3EA0-145C005213BE}"/>
              </a:ext>
            </a:extLst>
          </p:cNvPr>
          <p:cNvSpPr/>
          <p:nvPr/>
        </p:nvSpPr>
        <p:spPr>
          <a:xfrm>
            <a:off x="1527006" y="2189082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E1736D0-7F55-F302-CBCF-FA2E504E0804}"/>
              </a:ext>
            </a:extLst>
          </p:cNvPr>
          <p:cNvSpPr/>
          <p:nvPr/>
        </p:nvSpPr>
        <p:spPr>
          <a:xfrm>
            <a:off x="1454786" y="2807974"/>
            <a:ext cx="137530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547B25-A5E2-D921-262E-B1305D192775}"/>
              </a:ext>
            </a:extLst>
          </p:cNvPr>
          <p:cNvSpPr/>
          <p:nvPr/>
        </p:nvSpPr>
        <p:spPr>
          <a:xfrm>
            <a:off x="1415382" y="4378164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396AC4-8B78-30F4-5F4C-656896351117}"/>
              </a:ext>
            </a:extLst>
          </p:cNvPr>
          <p:cNvSpPr/>
          <p:nvPr/>
        </p:nvSpPr>
        <p:spPr>
          <a:xfrm>
            <a:off x="1418676" y="3662796"/>
            <a:ext cx="137891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7DE77B-6F75-4F72-A6E5-5F6ACCA61B3B}"/>
              </a:ext>
            </a:extLst>
          </p:cNvPr>
          <p:cNvSpPr txBox="1"/>
          <p:nvPr/>
        </p:nvSpPr>
        <p:spPr>
          <a:xfrm>
            <a:off x="721473" y="17412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1949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7FC9666-19B4-48EF-A86C-5FB024A08F9D}"/>
              </a:ext>
            </a:extLst>
          </p:cNvPr>
          <p:cNvSpPr txBox="1"/>
          <p:nvPr/>
        </p:nvSpPr>
        <p:spPr>
          <a:xfrm>
            <a:off x="15077788" y="17275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1991</a:t>
            </a:r>
            <a:endParaRPr lang="zh-TW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ED4FF36-6321-1888-A1E0-ABAAAD13C49D}"/>
              </a:ext>
            </a:extLst>
          </p:cNvPr>
          <p:cNvSpPr/>
          <p:nvPr/>
        </p:nvSpPr>
        <p:spPr>
          <a:xfrm>
            <a:off x="2114549" y="6342867"/>
            <a:ext cx="576738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BCC1AC-5E69-2FFF-7045-C84CC6ED9B1D}"/>
              </a:ext>
            </a:extLst>
          </p:cNvPr>
          <p:cNvSpPr/>
          <p:nvPr/>
        </p:nvSpPr>
        <p:spPr>
          <a:xfrm>
            <a:off x="2114549" y="9867117"/>
            <a:ext cx="576738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B62A9E-11A6-0F1A-4C1B-C9E4E11CD821}"/>
              </a:ext>
            </a:extLst>
          </p:cNvPr>
          <p:cNvSpPr/>
          <p:nvPr/>
        </p:nvSpPr>
        <p:spPr>
          <a:xfrm>
            <a:off x="2114549" y="10633884"/>
            <a:ext cx="576738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842B5B-95B1-675E-222E-2EBF03341A87}"/>
              </a:ext>
            </a:extLst>
          </p:cNvPr>
          <p:cNvSpPr/>
          <p:nvPr/>
        </p:nvSpPr>
        <p:spPr>
          <a:xfrm>
            <a:off x="2114549" y="13164768"/>
            <a:ext cx="576738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240E8-2C8E-DCDE-F33E-140B7B80C070}"/>
              </a:ext>
            </a:extLst>
          </p:cNvPr>
          <p:cNvSpPr/>
          <p:nvPr/>
        </p:nvSpPr>
        <p:spPr>
          <a:xfrm>
            <a:off x="2114549" y="13931535"/>
            <a:ext cx="576738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EC0CA9-F9CF-1D66-F81F-C6EEAC90AE79}"/>
              </a:ext>
            </a:extLst>
          </p:cNvPr>
          <p:cNvSpPr/>
          <p:nvPr/>
        </p:nvSpPr>
        <p:spPr>
          <a:xfrm>
            <a:off x="7426778" y="7615233"/>
            <a:ext cx="79275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5CAF7E-0E84-9344-3F68-1FEAC239FF02}"/>
              </a:ext>
            </a:extLst>
          </p:cNvPr>
          <p:cNvSpPr/>
          <p:nvPr/>
        </p:nvSpPr>
        <p:spPr>
          <a:xfrm>
            <a:off x="7426777" y="9202350"/>
            <a:ext cx="79275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8AF55F-2CA5-855A-70FB-5DE78EDD7191}"/>
              </a:ext>
            </a:extLst>
          </p:cNvPr>
          <p:cNvSpPr/>
          <p:nvPr/>
        </p:nvSpPr>
        <p:spPr>
          <a:xfrm>
            <a:off x="7426778" y="8447512"/>
            <a:ext cx="79275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5195F5F-FECB-B3BD-3C83-BE3217982C1D}"/>
              </a:ext>
            </a:extLst>
          </p:cNvPr>
          <p:cNvSpPr/>
          <p:nvPr/>
        </p:nvSpPr>
        <p:spPr>
          <a:xfrm>
            <a:off x="8420100" y="9890742"/>
            <a:ext cx="69341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B3FE3F-6ECC-5D14-F059-F3B400218CDF}"/>
              </a:ext>
            </a:extLst>
          </p:cNvPr>
          <p:cNvSpPr/>
          <p:nvPr/>
        </p:nvSpPr>
        <p:spPr>
          <a:xfrm>
            <a:off x="8420100" y="10633884"/>
            <a:ext cx="69341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F87038-1A95-5167-806C-1C83D02424C0}"/>
              </a:ext>
            </a:extLst>
          </p:cNvPr>
          <p:cNvSpPr/>
          <p:nvPr/>
        </p:nvSpPr>
        <p:spPr>
          <a:xfrm>
            <a:off x="8420100" y="3478620"/>
            <a:ext cx="69341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0D30D41-C81B-59F2-0153-4BE6A5B6CAD6}"/>
              </a:ext>
            </a:extLst>
          </p:cNvPr>
          <p:cNvSpPr/>
          <p:nvPr/>
        </p:nvSpPr>
        <p:spPr>
          <a:xfrm>
            <a:off x="7571015" y="379073"/>
            <a:ext cx="7783283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08C272-2901-09D3-1448-5ACB926A0751}"/>
              </a:ext>
            </a:extLst>
          </p:cNvPr>
          <p:cNvSpPr/>
          <p:nvPr/>
        </p:nvSpPr>
        <p:spPr>
          <a:xfrm>
            <a:off x="7571015" y="1240678"/>
            <a:ext cx="7783283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A3DD10-945F-00E0-F831-6D0B5CFAFBF3}"/>
              </a:ext>
            </a:extLst>
          </p:cNvPr>
          <p:cNvSpPr/>
          <p:nvPr/>
        </p:nvSpPr>
        <p:spPr>
          <a:xfrm>
            <a:off x="7498895" y="2079172"/>
            <a:ext cx="7783283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B45D9D5-2E2A-7D05-9F95-49A62464D946}"/>
              </a:ext>
            </a:extLst>
          </p:cNvPr>
          <p:cNvSpPr/>
          <p:nvPr/>
        </p:nvSpPr>
        <p:spPr>
          <a:xfrm>
            <a:off x="8420100" y="2765013"/>
            <a:ext cx="693419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7D8409-50A7-EFB9-19F3-F79A58E4A953}"/>
              </a:ext>
            </a:extLst>
          </p:cNvPr>
          <p:cNvSpPr/>
          <p:nvPr/>
        </p:nvSpPr>
        <p:spPr>
          <a:xfrm>
            <a:off x="8420100" y="5584824"/>
            <a:ext cx="693419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337F707-A1D4-D91D-11A5-9510CE5F433B}"/>
              </a:ext>
            </a:extLst>
          </p:cNvPr>
          <p:cNvSpPr/>
          <p:nvPr/>
        </p:nvSpPr>
        <p:spPr>
          <a:xfrm>
            <a:off x="8420100" y="6290086"/>
            <a:ext cx="693419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mel</a:t>
            </a:r>
            <a:r>
              <a:rPr lang="en-US" altLang="zh-TW" sz="1200" dirty="0" err="1">
                <a:solidFill>
                  <a:schemeClr val="tx1"/>
                </a:solidFill>
              </a:rPr>
              <a:t>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82EE4A2-E906-D2D7-A2DA-DB41568E5690}"/>
              </a:ext>
            </a:extLst>
          </p:cNvPr>
          <p:cNvSpPr/>
          <p:nvPr/>
        </p:nvSpPr>
        <p:spPr>
          <a:xfrm>
            <a:off x="7995557" y="11472846"/>
            <a:ext cx="72866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mel</a:t>
            </a:r>
            <a:r>
              <a:rPr lang="en-US" altLang="zh-TW" sz="1200" dirty="0" err="1">
                <a:solidFill>
                  <a:schemeClr val="tx1"/>
                </a:solidFill>
              </a:rPr>
              <a:t>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948F37-491D-070D-2A37-D578D9AA0FDB}"/>
              </a:ext>
            </a:extLst>
          </p:cNvPr>
          <p:cNvSpPr/>
          <p:nvPr/>
        </p:nvSpPr>
        <p:spPr>
          <a:xfrm>
            <a:off x="7995557" y="12215988"/>
            <a:ext cx="72866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>
                <a:solidFill>
                  <a:schemeClr val="tx1"/>
                </a:solidFill>
              </a:rPr>
              <a:t>mel</a:t>
            </a:r>
            <a:r>
              <a:rPr lang="en-US" altLang="zh-TW" sz="1200" dirty="0" err="1">
                <a:solidFill>
                  <a:schemeClr val="tx1"/>
                </a:solidFill>
              </a:rPr>
              <a:t>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20E910E-8C85-C4EE-8716-8A08C45A6324}"/>
              </a:ext>
            </a:extLst>
          </p:cNvPr>
          <p:cNvSpPr/>
          <p:nvPr/>
        </p:nvSpPr>
        <p:spPr>
          <a:xfrm>
            <a:off x="8420100" y="13054950"/>
            <a:ext cx="686207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AEF00E9-6783-5EDC-99E4-F233388CE436}"/>
              </a:ext>
            </a:extLst>
          </p:cNvPr>
          <p:cNvSpPr/>
          <p:nvPr/>
        </p:nvSpPr>
        <p:spPr>
          <a:xfrm>
            <a:off x="8420100" y="13991057"/>
            <a:ext cx="686207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1CAA9BA-02C5-4E9A-8BC4-96D1A82AA6C7}"/>
              </a:ext>
            </a:extLst>
          </p:cNvPr>
          <p:cNvSpPr txBox="1"/>
          <p:nvPr/>
        </p:nvSpPr>
        <p:spPr>
          <a:xfrm>
            <a:off x="1319258" y="1465786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1991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49655F3-E9A4-4A3A-B3DD-DCA86671D11E}"/>
              </a:ext>
            </a:extLst>
          </p:cNvPr>
          <p:cNvSpPr txBox="1"/>
          <p:nvPr/>
        </p:nvSpPr>
        <p:spPr>
          <a:xfrm>
            <a:off x="2013167" y="1467333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1993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BADCDFD-D01A-424A-B6FD-A3D094767CCF}"/>
              </a:ext>
            </a:extLst>
          </p:cNvPr>
          <p:cNvSpPr txBox="1"/>
          <p:nvPr/>
        </p:nvSpPr>
        <p:spPr>
          <a:xfrm>
            <a:off x="7648602" y="1471727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2041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D7CE29-A298-4138-AD6F-214D96D2E410}"/>
              </a:ext>
            </a:extLst>
          </p:cNvPr>
          <p:cNvSpPr txBox="1"/>
          <p:nvPr/>
        </p:nvSpPr>
        <p:spPr>
          <a:xfrm>
            <a:off x="15007344" y="14720290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2071</a:t>
            </a:r>
            <a:endParaRPr lang="zh-TW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E29AA57-9C5B-FADB-E769-14CDE668670B}"/>
              </a:ext>
            </a:extLst>
          </p:cNvPr>
          <p:cNvSpPr/>
          <p:nvPr/>
        </p:nvSpPr>
        <p:spPr>
          <a:xfrm>
            <a:off x="1455961" y="3612300"/>
            <a:ext cx="361133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E8BA46-64B5-6FB9-0323-A873D8F89635}"/>
              </a:ext>
            </a:extLst>
          </p:cNvPr>
          <p:cNvSpPr/>
          <p:nvPr/>
        </p:nvSpPr>
        <p:spPr>
          <a:xfrm>
            <a:off x="1455957" y="6031200"/>
            <a:ext cx="361133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262517-D14C-F829-7F7F-7728067F14CC}"/>
              </a:ext>
            </a:extLst>
          </p:cNvPr>
          <p:cNvSpPr/>
          <p:nvPr/>
        </p:nvSpPr>
        <p:spPr>
          <a:xfrm>
            <a:off x="1455965" y="6778500"/>
            <a:ext cx="361133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6F2DA7-AEA7-2F96-8485-D631DCB71931}"/>
              </a:ext>
            </a:extLst>
          </p:cNvPr>
          <p:cNvSpPr/>
          <p:nvPr/>
        </p:nvSpPr>
        <p:spPr>
          <a:xfrm>
            <a:off x="1455956" y="7587300"/>
            <a:ext cx="361133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61C873-1B21-5317-BC0A-5DBC2D04BE68}"/>
              </a:ext>
            </a:extLst>
          </p:cNvPr>
          <p:cNvSpPr/>
          <p:nvPr/>
        </p:nvSpPr>
        <p:spPr>
          <a:xfrm>
            <a:off x="1455956" y="8341800"/>
            <a:ext cx="361133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1E783F-0034-6736-B8FD-FC887CD5590C}"/>
              </a:ext>
            </a:extLst>
          </p:cNvPr>
          <p:cNvSpPr/>
          <p:nvPr/>
        </p:nvSpPr>
        <p:spPr>
          <a:xfrm>
            <a:off x="1455947" y="9150600"/>
            <a:ext cx="361133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13ED6E-F40A-D86E-578E-2D35069A23F8}"/>
              </a:ext>
            </a:extLst>
          </p:cNvPr>
          <p:cNvSpPr/>
          <p:nvPr/>
        </p:nvSpPr>
        <p:spPr>
          <a:xfrm>
            <a:off x="5219706" y="11691768"/>
            <a:ext cx="56387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894332B-6D09-0578-882E-F9E554B356C3}"/>
              </a:ext>
            </a:extLst>
          </p:cNvPr>
          <p:cNvSpPr/>
          <p:nvPr/>
        </p:nvSpPr>
        <p:spPr>
          <a:xfrm>
            <a:off x="5219705" y="12532752"/>
            <a:ext cx="56387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77D41D-1973-E773-A1A7-B907D8867653}"/>
              </a:ext>
            </a:extLst>
          </p:cNvPr>
          <p:cNvSpPr/>
          <p:nvPr/>
        </p:nvSpPr>
        <p:spPr>
          <a:xfrm>
            <a:off x="5219707" y="8145300"/>
            <a:ext cx="56387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C3A8A11-9A6B-F983-44D1-CA57182B0E93}"/>
              </a:ext>
            </a:extLst>
          </p:cNvPr>
          <p:cNvSpPr/>
          <p:nvPr/>
        </p:nvSpPr>
        <p:spPr>
          <a:xfrm>
            <a:off x="5219706" y="8986284"/>
            <a:ext cx="56387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449740B-D366-7CE5-75A6-8E1843069F25}"/>
              </a:ext>
            </a:extLst>
          </p:cNvPr>
          <p:cNvSpPr/>
          <p:nvPr/>
        </p:nvSpPr>
        <p:spPr>
          <a:xfrm>
            <a:off x="5219705" y="4315848"/>
            <a:ext cx="56387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579ED7E-FB45-1E17-F290-0FC43831BEFF}"/>
              </a:ext>
            </a:extLst>
          </p:cNvPr>
          <p:cNvSpPr/>
          <p:nvPr/>
        </p:nvSpPr>
        <p:spPr>
          <a:xfrm>
            <a:off x="5219704" y="5156832"/>
            <a:ext cx="56387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1C6FEA-CDFE-B6DE-CD89-A3A0C489A8E5}"/>
              </a:ext>
            </a:extLst>
          </p:cNvPr>
          <p:cNvSpPr/>
          <p:nvPr/>
        </p:nvSpPr>
        <p:spPr>
          <a:xfrm>
            <a:off x="1455965" y="12697068"/>
            <a:ext cx="36113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CBA870-5A58-8400-E615-807B11516306}"/>
              </a:ext>
            </a:extLst>
          </p:cNvPr>
          <p:cNvSpPr/>
          <p:nvPr/>
        </p:nvSpPr>
        <p:spPr>
          <a:xfrm>
            <a:off x="1455947" y="11820253"/>
            <a:ext cx="36113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1C2C865-5542-FADE-5522-C38659A5613B}"/>
              </a:ext>
            </a:extLst>
          </p:cNvPr>
          <p:cNvSpPr/>
          <p:nvPr/>
        </p:nvSpPr>
        <p:spPr>
          <a:xfrm>
            <a:off x="1455947" y="10903200"/>
            <a:ext cx="36113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9C2817D-402D-54A6-262E-B1C1AD56C03C}"/>
              </a:ext>
            </a:extLst>
          </p:cNvPr>
          <p:cNvSpPr/>
          <p:nvPr/>
        </p:nvSpPr>
        <p:spPr>
          <a:xfrm>
            <a:off x="1455946" y="10022887"/>
            <a:ext cx="36113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DDB868C-FDB6-9106-E68E-55DF8F6E747B}"/>
              </a:ext>
            </a:extLst>
          </p:cNvPr>
          <p:cNvSpPr/>
          <p:nvPr/>
        </p:nvSpPr>
        <p:spPr>
          <a:xfrm>
            <a:off x="1455983" y="2794689"/>
            <a:ext cx="36113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2D67604-676C-87E0-5B55-AF490229AC79}"/>
              </a:ext>
            </a:extLst>
          </p:cNvPr>
          <p:cNvSpPr/>
          <p:nvPr/>
        </p:nvSpPr>
        <p:spPr>
          <a:xfrm>
            <a:off x="1455926" y="2013039"/>
            <a:ext cx="36113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6A2D6F1-6D85-83BF-0132-80E2362A3B2B}"/>
              </a:ext>
            </a:extLst>
          </p:cNvPr>
          <p:cNvSpPr/>
          <p:nvPr/>
        </p:nvSpPr>
        <p:spPr>
          <a:xfrm>
            <a:off x="1455927" y="1315050"/>
            <a:ext cx="36113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DE1F4D2-4BD1-6856-2300-E3EC6946C667}"/>
              </a:ext>
            </a:extLst>
          </p:cNvPr>
          <p:cNvSpPr/>
          <p:nvPr/>
        </p:nvSpPr>
        <p:spPr>
          <a:xfrm>
            <a:off x="1455927" y="593490"/>
            <a:ext cx="36113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83655E1-218D-964F-8C61-385DBF7E561C}"/>
              </a:ext>
            </a:extLst>
          </p:cNvPr>
          <p:cNvSpPr/>
          <p:nvPr/>
        </p:nvSpPr>
        <p:spPr>
          <a:xfrm>
            <a:off x="1455926" y="5119061"/>
            <a:ext cx="36113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55B32CD-E79D-1F99-2B6F-141A4B3132F9}"/>
              </a:ext>
            </a:extLst>
          </p:cNvPr>
          <p:cNvSpPr/>
          <p:nvPr/>
        </p:nvSpPr>
        <p:spPr>
          <a:xfrm>
            <a:off x="1455869" y="4337411"/>
            <a:ext cx="36113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66AA9B-3531-EEAF-893F-61D00D3C7B55}"/>
              </a:ext>
            </a:extLst>
          </p:cNvPr>
          <p:cNvSpPr/>
          <p:nvPr/>
        </p:nvSpPr>
        <p:spPr>
          <a:xfrm>
            <a:off x="11010912" y="8275243"/>
            <a:ext cx="43433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5DE1091-D188-A82D-078C-05B77945CB77}"/>
              </a:ext>
            </a:extLst>
          </p:cNvPr>
          <p:cNvSpPr/>
          <p:nvPr/>
        </p:nvSpPr>
        <p:spPr>
          <a:xfrm>
            <a:off x="11031331" y="9059934"/>
            <a:ext cx="43433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F7D0D84-EEAB-DB30-92BE-8A175810AFFC}"/>
              </a:ext>
            </a:extLst>
          </p:cNvPr>
          <p:cNvSpPr/>
          <p:nvPr/>
        </p:nvSpPr>
        <p:spPr>
          <a:xfrm>
            <a:off x="11010911" y="7490552"/>
            <a:ext cx="43433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630D0F0-BA4C-A1A3-D09E-855EC93332E2}"/>
              </a:ext>
            </a:extLst>
          </p:cNvPr>
          <p:cNvSpPr/>
          <p:nvPr/>
        </p:nvSpPr>
        <p:spPr>
          <a:xfrm>
            <a:off x="10515612" y="6726214"/>
            <a:ext cx="48386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227AFCE-2735-573F-0A3D-BF59F91D478F}"/>
              </a:ext>
            </a:extLst>
          </p:cNvPr>
          <p:cNvSpPr/>
          <p:nvPr/>
        </p:nvSpPr>
        <p:spPr>
          <a:xfrm>
            <a:off x="10515611" y="5941523"/>
            <a:ext cx="48386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0E422B5-4543-C2D0-C078-4D716A0D9A1E}"/>
              </a:ext>
            </a:extLst>
          </p:cNvPr>
          <p:cNvSpPr/>
          <p:nvPr/>
        </p:nvSpPr>
        <p:spPr>
          <a:xfrm>
            <a:off x="11031330" y="3649963"/>
            <a:ext cx="434338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FE83360-E673-A1B1-A3BE-65E44ABEFFBD}"/>
              </a:ext>
            </a:extLst>
          </p:cNvPr>
          <p:cNvSpPr/>
          <p:nvPr/>
        </p:nvSpPr>
        <p:spPr>
          <a:xfrm>
            <a:off x="11010930" y="12618177"/>
            <a:ext cx="434338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0608C0-3B75-7BD1-ACE7-2E7962143F67}"/>
              </a:ext>
            </a:extLst>
          </p:cNvPr>
          <p:cNvSpPr/>
          <p:nvPr/>
        </p:nvSpPr>
        <p:spPr>
          <a:xfrm>
            <a:off x="11010912" y="11741362"/>
            <a:ext cx="434338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AC95E4B-2BFE-B030-E519-6CF434B9EA4A}"/>
              </a:ext>
            </a:extLst>
          </p:cNvPr>
          <p:cNvSpPr/>
          <p:nvPr/>
        </p:nvSpPr>
        <p:spPr>
          <a:xfrm>
            <a:off x="11010912" y="10824309"/>
            <a:ext cx="434338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B85D929-93A8-5853-EBD6-DF5B1548280B}"/>
              </a:ext>
            </a:extLst>
          </p:cNvPr>
          <p:cNvSpPr/>
          <p:nvPr/>
        </p:nvSpPr>
        <p:spPr>
          <a:xfrm>
            <a:off x="11010911" y="9943996"/>
            <a:ext cx="434338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FC7113B-C3AE-AF56-096E-CC5C4EC13274}"/>
              </a:ext>
            </a:extLst>
          </p:cNvPr>
          <p:cNvSpPr/>
          <p:nvPr/>
        </p:nvSpPr>
        <p:spPr>
          <a:xfrm>
            <a:off x="10515669" y="2794689"/>
            <a:ext cx="483868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B34CDC1-1ED4-3227-FB51-5CF5DF2E1188}"/>
              </a:ext>
            </a:extLst>
          </p:cNvPr>
          <p:cNvSpPr/>
          <p:nvPr/>
        </p:nvSpPr>
        <p:spPr>
          <a:xfrm>
            <a:off x="10515612" y="2013039"/>
            <a:ext cx="483868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40BBCC0-F922-9FF9-3C2E-BEF44BD16840}"/>
              </a:ext>
            </a:extLst>
          </p:cNvPr>
          <p:cNvSpPr/>
          <p:nvPr/>
        </p:nvSpPr>
        <p:spPr>
          <a:xfrm>
            <a:off x="10515613" y="1315050"/>
            <a:ext cx="483868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8211246-3DA9-79A4-0D41-B06EC6126CB9}"/>
              </a:ext>
            </a:extLst>
          </p:cNvPr>
          <p:cNvSpPr/>
          <p:nvPr/>
        </p:nvSpPr>
        <p:spPr>
          <a:xfrm>
            <a:off x="12611100" y="593490"/>
            <a:ext cx="274319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1F6180F-0AD1-5F3F-9416-B824958B41FE}"/>
              </a:ext>
            </a:extLst>
          </p:cNvPr>
          <p:cNvSpPr/>
          <p:nvPr/>
        </p:nvSpPr>
        <p:spPr>
          <a:xfrm>
            <a:off x="11031388" y="5100539"/>
            <a:ext cx="4343330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70A6816-DBF8-019A-28C9-2C5D37B41ADA}"/>
              </a:ext>
            </a:extLst>
          </p:cNvPr>
          <p:cNvSpPr/>
          <p:nvPr/>
        </p:nvSpPr>
        <p:spPr>
          <a:xfrm>
            <a:off x="11031331" y="4318889"/>
            <a:ext cx="4343330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926D681-BFDD-4981-8EF2-98C92431030D}"/>
              </a:ext>
            </a:extLst>
          </p:cNvPr>
          <p:cNvSpPr txBox="1"/>
          <p:nvPr/>
        </p:nvSpPr>
        <p:spPr>
          <a:xfrm>
            <a:off x="557697" y="1347628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2071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4D2ACF1-25DF-4B66-9916-A9DA7E248A4A}"/>
              </a:ext>
            </a:extLst>
          </p:cNvPr>
          <p:cNvSpPr txBox="1"/>
          <p:nvPr/>
        </p:nvSpPr>
        <p:spPr>
          <a:xfrm>
            <a:off x="4565292" y="1349120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2089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BF23423-A272-426F-9352-536B9FB52AB8}"/>
              </a:ext>
            </a:extLst>
          </p:cNvPr>
          <p:cNvSpPr txBox="1"/>
          <p:nvPr/>
        </p:nvSpPr>
        <p:spPr>
          <a:xfrm>
            <a:off x="10533019" y="1337373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2137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1A84A62-E18C-4B28-B929-93B4C532B2E4}"/>
              </a:ext>
            </a:extLst>
          </p:cNvPr>
          <p:cNvSpPr txBox="1"/>
          <p:nvPr/>
        </p:nvSpPr>
        <p:spPr>
          <a:xfrm>
            <a:off x="15007342" y="1337373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2155</a:t>
            </a:r>
            <a:endParaRPr lang="zh-TW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74AE17-3C26-FD9B-4E74-D41437BC7DB6}"/>
              </a:ext>
            </a:extLst>
          </p:cNvPr>
          <p:cNvSpPr/>
          <p:nvPr/>
        </p:nvSpPr>
        <p:spPr>
          <a:xfrm>
            <a:off x="1406978" y="3477674"/>
            <a:ext cx="85371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F4BFBE-4A9E-8ECF-0B8C-293D4E7B4970}"/>
              </a:ext>
            </a:extLst>
          </p:cNvPr>
          <p:cNvSpPr/>
          <p:nvPr/>
        </p:nvSpPr>
        <p:spPr>
          <a:xfrm>
            <a:off x="1406978" y="5916074"/>
            <a:ext cx="85371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FC6C6A-8C2F-5013-C845-ECB6FCC6D176}"/>
              </a:ext>
            </a:extLst>
          </p:cNvPr>
          <p:cNvSpPr/>
          <p:nvPr/>
        </p:nvSpPr>
        <p:spPr>
          <a:xfrm>
            <a:off x="1406978" y="6626474"/>
            <a:ext cx="85371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C5700A-972F-7466-B721-C500297A86E9}"/>
              </a:ext>
            </a:extLst>
          </p:cNvPr>
          <p:cNvSpPr/>
          <p:nvPr/>
        </p:nvSpPr>
        <p:spPr>
          <a:xfrm>
            <a:off x="1406979" y="8325748"/>
            <a:ext cx="81180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92A1DC-DACD-7CD8-F6ED-C4382449820A}"/>
              </a:ext>
            </a:extLst>
          </p:cNvPr>
          <p:cNvSpPr/>
          <p:nvPr/>
        </p:nvSpPr>
        <p:spPr>
          <a:xfrm>
            <a:off x="1406978" y="9036148"/>
            <a:ext cx="85371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4A03E6-C017-4A68-239C-907CBF302B5F}"/>
              </a:ext>
            </a:extLst>
          </p:cNvPr>
          <p:cNvSpPr/>
          <p:nvPr/>
        </p:nvSpPr>
        <p:spPr>
          <a:xfrm>
            <a:off x="1406978" y="7561685"/>
            <a:ext cx="81180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04BA3A-ACBD-CA8F-3222-5FB14F4EF16B}"/>
              </a:ext>
            </a:extLst>
          </p:cNvPr>
          <p:cNvSpPr/>
          <p:nvPr/>
        </p:nvSpPr>
        <p:spPr>
          <a:xfrm>
            <a:off x="1407033" y="2767274"/>
            <a:ext cx="8118023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F5BA52-1D5B-271F-B21F-6E28DF182FC8}"/>
              </a:ext>
            </a:extLst>
          </p:cNvPr>
          <p:cNvSpPr/>
          <p:nvPr/>
        </p:nvSpPr>
        <p:spPr>
          <a:xfrm>
            <a:off x="1406976" y="1985624"/>
            <a:ext cx="8118023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2805A0-4DA4-53BC-0DA0-6385E7A615B5}"/>
              </a:ext>
            </a:extLst>
          </p:cNvPr>
          <p:cNvSpPr/>
          <p:nvPr/>
        </p:nvSpPr>
        <p:spPr>
          <a:xfrm>
            <a:off x="1406977" y="1287635"/>
            <a:ext cx="8537234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EC041C-9698-1BF1-F5FF-33EB9C828AC6}"/>
              </a:ext>
            </a:extLst>
          </p:cNvPr>
          <p:cNvSpPr/>
          <p:nvPr/>
        </p:nvSpPr>
        <p:spPr>
          <a:xfrm>
            <a:off x="1406977" y="566075"/>
            <a:ext cx="8118023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0FE35E-E4BD-AD8D-2F42-C7A84C1EA6E8}"/>
              </a:ext>
            </a:extLst>
          </p:cNvPr>
          <p:cNvSpPr/>
          <p:nvPr/>
        </p:nvSpPr>
        <p:spPr>
          <a:xfrm>
            <a:off x="1407033" y="4999611"/>
            <a:ext cx="85371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EE7C69-7D8E-1EEF-4686-02216F3E86EB}"/>
              </a:ext>
            </a:extLst>
          </p:cNvPr>
          <p:cNvSpPr/>
          <p:nvPr/>
        </p:nvSpPr>
        <p:spPr>
          <a:xfrm>
            <a:off x="1406976" y="4217961"/>
            <a:ext cx="85371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236A1CE-CEF1-0E89-34A5-8DF2FB04F2F9}"/>
              </a:ext>
            </a:extLst>
          </p:cNvPr>
          <p:cNvSpPr/>
          <p:nvPr/>
        </p:nvSpPr>
        <p:spPr>
          <a:xfrm>
            <a:off x="1407090" y="12395694"/>
            <a:ext cx="85371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E5E3ED-E2F0-4653-B20E-B9729C9CACAC}"/>
              </a:ext>
            </a:extLst>
          </p:cNvPr>
          <p:cNvSpPr/>
          <p:nvPr/>
        </p:nvSpPr>
        <p:spPr>
          <a:xfrm>
            <a:off x="1407033" y="11614044"/>
            <a:ext cx="85371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185016-6857-A4A0-F05D-87C13C08A0DC}"/>
              </a:ext>
            </a:extLst>
          </p:cNvPr>
          <p:cNvSpPr/>
          <p:nvPr/>
        </p:nvSpPr>
        <p:spPr>
          <a:xfrm>
            <a:off x="1406976" y="10801038"/>
            <a:ext cx="85371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35513D2-BFFC-AD54-0D2E-46AFF3664DBA}"/>
              </a:ext>
            </a:extLst>
          </p:cNvPr>
          <p:cNvSpPr/>
          <p:nvPr/>
        </p:nvSpPr>
        <p:spPr>
          <a:xfrm>
            <a:off x="1406977" y="9988032"/>
            <a:ext cx="8537121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ADFB433-4B61-A80A-0DEB-52FE3088414C}"/>
              </a:ext>
            </a:extLst>
          </p:cNvPr>
          <p:cNvSpPr/>
          <p:nvPr/>
        </p:nvSpPr>
        <p:spPr>
          <a:xfrm>
            <a:off x="9525056" y="592639"/>
            <a:ext cx="4686244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C3846B9-47D3-1C20-47AA-A1675C6B6D7B}"/>
              </a:ext>
            </a:extLst>
          </p:cNvPr>
          <p:cNvSpPr/>
          <p:nvPr/>
        </p:nvSpPr>
        <p:spPr>
          <a:xfrm>
            <a:off x="9525056" y="2021415"/>
            <a:ext cx="4686244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FA100F-E7AC-8A7A-EFC3-750C24D3647A}"/>
              </a:ext>
            </a:extLst>
          </p:cNvPr>
          <p:cNvSpPr/>
          <p:nvPr/>
        </p:nvSpPr>
        <p:spPr>
          <a:xfrm>
            <a:off x="9525056" y="2803065"/>
            <a:ext cx="4686244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BB363F-5075-4436-BBFD-962EAC385CDA}"/>
              </a:ext>
            </a:extLst>
          </p:cNvPr>
          <p:cNvSpPr/>
          <p:nvPr/>
        </p:nvSpPr>
        <p:spPr>
          <a:xfrm>
            <a:off x="9524999" y="7602384"/>
            <a:ext cx="4686244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53935B-AF3C-BD33-3469-7CF3BBD3EF47}"/>
              </a:ext>
            </a:extLst>
          </p:cNvPr>
          <p:cNvSpPr/>
          <p:nvPr/>
        </p:nvSpPr>
        <p:spPr>
          <a:xfrm>
            <a:off x="9524999" y="8384034"/>
            <a:ext cx="4686244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10F24C4-EF0B-CB47-ECA8-75BA1C47A3A0}"/>
              </a:ext>
            </a:extLst>
          </p:cNvPr>
          <p:cNvSpPr/>
          <p:nvPr/>
        </p:nvSpPr>
        <p:spPr>
          <a:xfrm>
            <a:off x="14211413" y="12405201"/>
            <a:ext cx="112394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237BFA2-A0D4-C7BE-0FDF-5E006799F076}"/>
              </a:ext>
            </a:extLst>
          </p:cNvPr>
          <p:cNvSpPr/>
          <p:nvPr/>
        </p:nvSpPr>
        <p:spPr>
          <a:xfrm>
            <a:off x="14211356" y="11623551"/>
            <a:ext cx="112394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EF8615E-56D0-6044-EFCF-3EEB6412B3E5}"/>
              </a:ext>
            </a:extLst>
          </p:cNvPr>
          <p:cNvSpPr/>
          <p:nvPr/>
        </p:nvSpPr>
        <p:spPr>
          <a:xfrm>
            <a:off x="14211299" y="10810545"/>
            <a:ext cx="112394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C1DD572-FE5B-177A-E3B0-C75C52FCC156}"/>
              </a:ext>
            </a:extLst>
          </p:cNvPr>
          <p:cNvSpPr/>
          <p:nvPr/>
        </p:nvSpPr>
        <p:spPr>
          <a:xfrm>
            <a:off x="14211300" y="9997539"/>
            <a:ext cx="112394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2A9EEB-04E0-E4CA-C081-561897392812}"/>
              </a:ext>
            </a:extLst>
          </p:cNvPr>
          <p:cNvSpPr/>
          <p:nvPr/>
        </p:nvSpPr>
        <p:spPr>
          <a:xfrm>
            <a:off x="14211527" y="2846849"/>
            <a:ext cx="112394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34F1BA4-A4B4-B818-070F-958E1C2286D3}"/>
              </a:ext>
            </a:extLst>
          </p:cNvPr>
          <p:cNvSpPr/>
          <p:nvPr/>
        </p:nvSpPr>
        <p:spPr>
          <a:xfrm>
            <a:off x="14211470" y="2065199"/>
            <a:ext cx="112394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CD349C9-B81F-B88F-6968-65A6289FF2F0}"/>
              </a:ext>
            </a:extLst>
          </p:cNvPr>
          <p:cNvSpPr/>
          <p:nvPr/>
        </p:nvSpPr>
        <p:spPr>
          <a:xfrm>
            <a:off x="14273782" y="7716474"/>
            <a:ext cx="112394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56D342-1111-0654-FC8E-CA42F25AA88C}"/>
              </a:ext>
            </a:extLst>
          </p:cNvPr>
          <p:cNvSpPr/>
          <p:nvPr/>
        </p:nvSpPr>
        <p:spPr>
          <a:xfrm>
            <a:off x="14211414" y="650925"/>
            <a:ext cx="112394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374CAF2-D061-C4A1-DA0B-04C78621E139}"/>
              </a:ext>
            </a:extLst>
          </p:cNvPr>
          <p:cNvSpPr/>
          <p:nvPr/>
        </p:nvSpPr>
        <p:spPr>
          <a:xfrm>
            <a:off x="14273782" y="8432982"/>
            <a:ext cx="112394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8082976-855D-4280-BAFA-7DCC662F8BFC}"/>
              </a:ext>
            </a:extLst>
          </p:cNvPr>
          <p:cNvSpPr txBox="1"/>
          <p:nvPr/>
        </p:nvSpPr>
        <p:spPr>
          <a:xfrm>
            <a:off x="713181" y="1330933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2155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62B32A5-EEE8-4D52-A1F8-673DA94B32D0}"/>
              </a:ext>
            </a:extLst>
          </p:cNvPr>
          <p:cNvSpPr txBox="1"/>
          <p:nvPr/>
        </p:nvSpPr>
        <p:spPr>
          <a:xfrm>
            <a:off x="9722502" y="1324005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2185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7173E29-08F5-49BD-8634-1D557585A2C1}"/>
              </a:ext>
            </a:extLst>
          </p:cNvPr>
          <p:cNvSpPr txBox="1"/>
          <p:nvPr/>
        </p:nvSpPr>
        <p:spPr>
          <a:xfrm>
            <a:off x="14988292" y="1327953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2215</a:t>
            </a:r>
            <a:endParaRPr lang="zh-TW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7D6BBAD-5F3A-4DAD-7E09-627154F6515D}"/>
              </a:ext>
            </a:extLst>
          </p:cNvPr>
          <p:cNvSpPr/>
          <p:nvPr/>
        </p:nvSpPr>
        <p:spPr>
          <a:xfrm>
            <a:off x="1406805" y="9633444"/>
            <a:ext cx="1025173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6DD88F-0CD2-EA22-2710-06CF1554A827}"/>
              </a:ext>
            </a:extLst>
          </p:cNvPr>
          <p:cNvSpPr/>
          <p:nvPr/>
        </p:nvSpPr>
        <p:spPr>
          <a:xfrm>
            <a:off x="1406748" y="8851794"/>
            <a:ext cx="1025173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C46A6E-56B5-7FB6-15CA-54D4B73482BC}"/>
              </a:ext>
            </a:extLst>
          </p:cNvPr>
          <p:cNvSpPr/>
          <p:nvPr/>
        </p:nvSpPr>
        <p:spPr>
          <a:xfrm>
            <a:off x="1406862" y="8038788"/>
            <a:ext cx="1025173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D4F88-5805-6EA3-5CF6-289FB01F4808}"/>
              </a:ext>
            </a:extLst>
          </p:cNvPr>
          <p:cNvSpPr/>
          <p:nvPr/>
        </p:nvSpPr>
        <p:spPr>
          <a:xfrm>
            <a:off x="1406863" y="7225782"/>
            <a:ext cx="1025173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E0C92F-0B16-FBF2-28C8-401449CCDA1A}"/>
              </a:ext>
            </a:extLst>
          </p:cNvPr>
          <p:cNvSpPr/>
          <p:nvPr/>
        </p:nvSpPr>
        <p:spPr>
          <a:xfrm>
            <a:off x="1406863" y="6189126"/>
            <a:ext cx="1025173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C5F113-4994-856A-5713-EF08C0E8CBD4}"/>
              </a:ext>
            </a:extLst>
          </p:cNvPr>
          <p:cNvSpPr/>
          <p:nvPr/>
        </p:nvSpPr>
        <p:spPr>
          <a:xfrm>
            <a:off x="1406864" y="5376120"/>
            <a:ext cx="1025173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59F724-B64A-03B8-C9DA-2620268C72A4}"/>
              </a:ext>
            </a:extLst>
          </p:cNvPr>
          <p:cNvSpPr/>
          <p:nvPr/>
        </p:nvSpPr>
        <p:spPr>
          <a:xfrm>
            <a:off x="1406749" y="584790"/>
            <a:ext cx="10251850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7B14FF-01D8-BFA5-82B3-7ED88FCEE649}"/>
              </a:ext>
            </a:extLst>
          </p:cNvPr>
          <p:cNvSpPr/>
          <p:nvPr/>
        </p:nvSpPr>
        <p:spPr>
          <a:xfrm>
            <a:off x="1406864" y="2967831"/>
            <a:ext cx="10251734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7D0131-7E1D-AA50-B228-6621C0F02700}"/>
              </a:ext>
            </a:extLst>
          </p:cNvPr>
          <p:cNvSpPr/>
          <p:nvPr/>
        </p:nvSpPr>
        <p:spPr>
          <a:xfrm>
            <a:off x="1406865" y="2154825"/>
            <a:ext cx="10251734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4E3AD3-12B5-DBE8-910E-4318644B5D8A}"/>
              </a:ext>
            </a:extLst>
          </p:cNvPr>
          <p:cNvSpPr/>
          <p:nvPr/>
        </p:nvSpPr>
        <p:spPr>
          <a:xfrm>
            <a:off x="7448548" y="3638283"/>
            <a:ext cx="421005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FCA67C-0E93-074E-60EE-DE9ADCB8B174}"/>
              </a:ext>
            </a:extLst>
          </p:cNvPr>
          <p:cNvSpPr/>
          <p:nvPr/>
        </p:nvSpPr>
        <p:spPr>
          <a:xfrm>
            <a:off x="7448548" y="4419933"/>
            <a:ext cx="421005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654D691-6EAB-6419-1821-B4C7CB3E9FB5}"/>
              </a:ext>
            </a:extLst>
          </p:cNvPr>
          <p:cNvSpPr/>
          <p:nvPr/>
        </p:nvSpPr>
        <p:spPr>
          <a:xfrm>
            <a:off x="12028715" y="584790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168FB0-CD3A-4DFF-1967-68505023925C}"/>
              </a:ext>
            </a:extLst>
          </p:cNvPr>
          <p:cNvSpPr/>
          <p:nvPr/>
        </p:nvSpPr>
        <p:spPr>
          <a:xfrm>
            <a:off x="12028715" y="1339830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043483-4ACD-F726-1670-1C112BA6B6EC}"/>
              </a:ext>
            </a:extLst>
          </p:cNvPr>
          <p:cNvSpPr/>
          <p:nvPr/>
        </p:nvSpPr>
        <p:spPr>
          <a:xfrm>
            <a:off x="12010344" y="2018460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DED8C4-6A46-AF4F-2BC5-CA13A764D6AA}"/>
              </a:ext>
            </a:extLst>
          </p:cNvPr>
          <p:cNvSpPr/>
          <p:nvPr/>
        </p:nvSpPr>
        <p:spPr>
          <a:xfrm>
            <a:off x="12028715" y="2882250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AA7591-88F9-C687-D72B-DEC49D0601EE}"/>
              </a:ext>
            </a:extLst>
          </p:cNvPr>
          <p:cNvSpPr/>
          <p:nvPr/>
        </p:nvSpPr>
        <p:spPr>
          <a:xfrm>
            <a:off x="12047086" y="3700350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F690D3-12EC-BF84-0725-4B0BFAF8568B}"/>
              </a:ext>
            </a:extLst>
          </p:cNvPr>
          <p:cNvSpPr/>
          <p:nvPr/>
        </p:nvSpPr>
        <p:spPr>
          <a:xfrm>
            <a:off x="12047086" y="4455390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F491717-561E-A2CA-C9ED-94242251B00D}"/>
              </a:ext>
            </a:extLst>
          </p:cNvPr>
          <p:cNvSpPr/>
          <p:nvPr/>
        </p:nvSpPr>
        <p:spPr>
          <a:xfrm>
            <a:off x="12028715" y="5134020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499476-F291-3293-1FF6-2E3D071D2F49}"/>
              </a:ext>
            </a:extLst>
          </p:cNvPr>
          <p:cNvSpPr/>
          <p:nvPr/>
        </p:nvSpPr>
        <p:spPr>
          <a:xfrm>
            <a:off x="12047086" y="5997810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9FD404E-5B35-C7C3-218B-01212546AB5B}"/>
              </a:ext>
            </a:extLst>
          </p:cNvPr>
          <p:cNvSpPr/>
          <p:nvPr/>
        </p:nvSpPr>
        <p:spPr>
          <a:xfrm>
            <a:off x="12001043" y="7203660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C8B7186-F2E3-51FC-E939-D45CCED72C00}"/>
              </a:ext>
            </a:extLst>
          </p:cNvPr>
          <p:cNvSpPr/>
          <p:nvPr/>
        </p:nvSpPr>
        <p:spPr>
          <a:xfrm>
            <a:off x="12001043" y="7958700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483E6B2-AFCE-5CE6-4135-876F7EFF4429}"/>
              </a:ext>
            </a:extLst>
          </p:cNvPr>
          <p:cNvSpPr/>
          <p:nvPr/>
        </p:nvSpPr>
        <p:spPr>
          <a:xfrm>
            <a:off x="11964301" y="8851794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9AD4821-1C0B-07D8-66A3-36B0FB6BEB33}"/>
              </a:ext>
            </a:extLst>
          </p:cNvPr>
          <p:cNvSpPr/>
          <p:nvPr/>
        </p:nvSpPr>
        <p:spPr>
          <a:xfrm>
            <a:off x="11982672" y="9715584"/>
            <a:ext cx="34017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AA063A1-0A19-43E8-BB54-C3B73016939B}"/>
              </a:ext>
            </a:extLst>
          </p:cNvPr>
          <p:cNvSpPr txBox="1"/>
          <p:nvPr/>
        </p:nvSpPr>
        <p:spPr>
          <a:xfrm>
            <a:off x="648808" y="1064266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2215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AAEB233-24EE-4C76-93CF-B4C2E69CB257}"/>
              </a:ext>
            </a:extLst>
          </p:cNvPr>
          <p:cNvSpPr txBox="1"/>
          <p:nvPr/>
        </p:nvSpPr>
        <p:spPr>
          <a:xfrm>
            <a:off x="11307134" y="1064266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2281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DA8E50C-EFAE-466F-B795-3DB0E8E72C83}"/>
              </a:ext>
            </a:extLst>
          </p:cNvPr>
          <p:cNvSpPr txBox="1"/>
          <p:nvPr/>
        </p:nvSpPr>
        <p:spPr>
          <a:xfrm>
            <a:off x="15019131" y="10593680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2305</a:t>
            </a:r>
            <a:endParaRPr lang="zh-TW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5858A42-2972-D940-35BF-07F4F5095DCC}"/>
              </a:ext>
            </a:extLst>
          </p:cNvPr>
          <p:cNvSpPr/>
          <p:nvPr/>
        </p:nvSpPr>
        <p:spPr>
          <a:xfrm>
            <a:off x="1771649" y="6841038"/>
            <a:ext cx="285750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E61721-613E-2479-3D97-CCC59FB0B43B}"/>
              </a:ext>
            </a:extLst>
          </p:cNvPr>
          <p:cNvSpPr/>
          <p:nvPr/>
        </p:nvSpPr>
        <p:spPr>
          <a:xfrm>
            <a:off x="1771648" y="7698288"/>
            <a:ext cx="285750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4F78C9-AD92-68C9-3A20-D549D09AEB94}"/>
              </a:ext>
            </a:extLst>
          </p:cNvPr>
          <p:cNvSpPr/>
          <p:nvPr/>
        </p:nvSpPr>
        <p:spPr>
          <a:xfrm>
            <a:off x="1771648" y="8353626"/>
            <a:ext cx="285750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7F4865-93FC-7403-A769-4A4831465A38}"/>
              </a:ext>
            </a:extLst>
          </p:cNvPr>
          <p:cNvSpPr/>
          <p:nvPr/>
        </p:nvSpPr>
        <p:spPr>
          <a:xfrm>
            <a:off x="1771647" y="9210876"/>
            <a:ext cx="285750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30A15A-9191-AB37-033E-4448F95870A8}"/>
              </a:ext>
            </a:extLst>
          </p:cNvPr>
          <p:cNvSpPr/>
          <p:nvPr/>
        </p:nvSpPr>
        <p:spPr>
          <a:xfrm>
            <a:off x="1771646" y="10013952"/>
            <a:ext cx="285750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144FB0-B2F3-8B63-B7E8-DAFE1EA7B8C7}"/>
              </a:ext>
            </a:extLst>
          </p:cNvPr>
          <p:cNvSpPr/>
          <p:nvPr/>
        </p:nvSpPr>
        <p:spPr>
          <a:xfrm>
            <a:off x="4629150" y="10860487"/>
            <a:ext cx="1043940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9F32B9-10FB-AAD2-2171-65C28D661DE8}"/>
              </a:ext>
            </a:extLst>
          </p:cNvPr>
          <p:cNvSpPr/>
          <p:nvPr/>
        </p:nvSpPr>
        <p:spPr>
          <a:xfrm>
            <a:off x="4629150" y="11585174"/>
            <a:ext cx="1043940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AD856E-8807-FA5D-95D4-A8D780A3EB9F}"/>
              </a:ext>
            </a:extLst>
          </p:cNvPr>
          <p:cNvSpPr/>
          <p:nvPr/>
        </p:nvSpPr>
        <p:spPr>
          <a:xfrm>
            <a:off x="7200900" y="12415549"/>
            <a:ext cx="786765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761080-95D9-50CA-0F5B-93D5682976BE}"/>
              </a:ext>
            </a:extLst>
          </p:cNvPr>
          <p:cNvSpPr/>
          <p:nvPr/>
        </p:nvSpPr>
        <p:spPr>
          <a:xfrm>
            <a:off x="7200900" y="13247997"/>
            <a:ext cx="786765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094593-0399-FACC-40BE-3786AD19741D}"/>
              </a:ext>
            </a:extLst>
          </p:cNvPr>
          <p:cNvSpPr/>
          <p:nvPr/>
        </p:nvSpPr>
        <p:spPr>
          <a:xfrm>
            <a:off x="2343149" y="573795"/>
            <a:ext cx="196215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212C0F-85BB-C796-8708-AC7ACB611785}"/>
              </a:ext>
            </a:extLst>
          </p:cNvPr>
          <p:cNvSpPr/>
          <p:nvPr/>
        </p:nvSpPr>
        <p:spPr>
          <a:xfrm>
            <a:off x="2343147" y="1405206"/>
            <a:ext cx="1962154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5F49D7-C311-3319-ABA6-B38F2FE1754C}"/>
              </a:ext>
            </a:extLst>
          </p:cNvPr>
          <p:cNvSpPr/>
          <p:nvPr/>
        </p:nvSpPr>
        <p:spPr>
          <a:xfrm>
            <a:off x="3676649" y="2375902"/>
            <a:ext cx="62865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204EAA-F83A-FCFF-236E-5286FA140063}"/>
              </a:ext>
            </a:extLst>
          </p:cNvPr>
          <p:cNvSpPr/>
          <p:nvPr/>
        </p:nvSpPr>
        <p:spPr>
          <a:xfrm>
            <a:off x="4305300" y="604464"/>
            <a:ext cx="1099184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95F726-1581-DAAF-5A2C-CB4397F12C93}"/>
              </a:ext>
            </a:extLst>
          </p:cNvPr>
          <p:cNvSpPr/>
          <p:nvPr/>
        </p:nvSpPr>
        <p:spPr>
          <a:xfrm>
            <a:off x="4305299" y="1535508"/>
            <a:ext cx="1099184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2CC90C1-4CCC-2D23-63AD-7C26553A6CFC}"/>
              </a:ext>
            </a:extLst>
          </p:cNvPr>
          <p:cNvSpPr/>
          <p:nvPr/>
        </p:nvSpPr>
        <p:spPr>
          <a:xfrm>
            <a:off x="4305299" y="2362128"/>
            <a:ext cx="1099184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FCCE4B-19D5-BC92-6324-96305EFB5F85}"/>
              </a:ext>
            </a:extLst>
          </p:cNvPr>
          <p:cNvSpPr/>
          <p:nvPr/>
        </p:nvSpPr>
        <p:spPr>
          <a:xfrm>
            <a:off x="4305298" y="3293172"/>
            <a:ext cx="1099184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1D18E96-0EAA-C9C8-BE67-FC54B53F52C2}"/>
              </a:ext>
            </a:extLst>
          </p:cNvPr>
          <p:cNvSpPr/>
          <p:nvPr/>
        </p:nvSpPr>
        <p:spPr>
          <a:xfrm>
            <a:off x="7200900" y="3971897"/>
            <a:ext cx="786765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B74712-02FC-82DD-F6F2-84C671B74BC6}"/>
              </a:ext>
            </a:extLst>
          </p:cNvPr>
          <p:cNvSpPr/>
          <p:nvPr/>
        </p:nvSpPr>
        <p:spPr>
          <a:xfrm>
            <a:off x="7200900" y="4804345"/>
            <a:ext cx="786765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7D9C13-F601-ABAE-8E26-838D04C99C30}"/>
              </a:ext>
            </a:extLst>
          </p:cNvPr>
          <p:cNvSpPr/>
          <p:nvPr/>
        </p:nvSpPr>
        <p:spPr>
          <a:xfrm>
            <a:off x="7200903" y="5524327"/>
            <a:ext cx="786765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A61A198-1F79-90A1-F79A-2C218B11117A}"/>
              </a:ext>
            </a:extLst>
          </p:cNvPr>
          <p:cNvSpPr/>
          <p:nvPr/>
        </p:nvSpPr>
        <p:spPr>
          <a:xfrm>
            <a:off x="4629149" y="6797757"/>
            <a:ext cx="106679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C5BA1A0-CC77-05DB-6E8A-1D13495596F3}"/>
              </a:ext>
            </a:extLst>
          </p:cNvPr>
          <p:cNvSpPr/>
          <p:nvPr/>
        </p:nvSpPr>
        <p:spPr>
          <a:xfrm>
            <a:off x="4629150" y="6111831"/>
            <a:ext cx="106679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3325BE1-9F6F-047E-4E8E-F1BD5A5F14F5}"/>
              </a:ext>
            </a:extLst>
          </p:cNvPr>
          <p:cNvSpPr/>
          <p:nvPr/>
        </p:nvSpPr>
        <p:spPr>
          <a:xfrm>
            <a:off x="4629149" y="8340933"/>
            <a:ext cx="106679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E4D9B7-C2D0-D08B-336E-318FC06321E3}"/>
              </a:ext>
            </a:extLst>
          </p:cNvPr>
          <p:cNvSpPr/>
          <p:nvPr/>
        </p:nvSpPr>
        <p:spPr>
          <a:xfrm>
            <a:off x="4629150" y="7655007"/>
            <a:ext cx="106679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2FAA827-CE22-1B92-02AB-E62551384BD5}"/>
              </a:ext>
            </a:extLst>
          </p:cNvPr>
          <p:cNvSpPr/>
          <p:nvPr/>
        </p:nvSpPr>
        <p:spPr>
          <a:xfrm>
            <a:off x="4629150" y="9940691"/>
            <a:ext cx="106679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5738DF6-D5D3-7763-2D72-1B4832999D5B}"/>
              </a:ext>
            </a:extLst>
          </p:cNvPr>
          <p:cNvSpPr/>
          <p:nvPr/>
        </p:nvSpPr>
        <p:spPr>
          <a:xfrm>
            <a:off x="4629151" y="9254765"/>
            <a:ext cx="106679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3E92E7-A786-4AC8-BA88-6C4B72DB5021}"/>
              </a:ext>
            </a:extLst>
          </p:cNvPr>
          <p:cNvSpPr txBox="1"/>
          <p:nvPr/>
        </p:nvSpPr>
        <p:spPr>
          <a:xfrm>
            <a:off x="505690" y="1380599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2305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32DE71D-2252-4BFE-BCBD-9E7B6AC46B24}"/>
              </a:ext>
            </a:extLst>
          </p:cNvPr>
          <p:cNvSpPr txBox="1"/>
          <p:nvPr/>
        </p:nvSpPr>
        <p:spPr>
          <a:xfrm>
            <a:off x="14950195" y="1393319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2353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AEC521-C231-4E53-BF73-B5EF8D474BE2}"/>
              </a:ext>
            </a:extLst>
          </p:cNvPr>
          <p:cNvSpPr txBox="1"/>
          <p:nvPr/>
        </p:nvSpPr>
        <p:spPr>
          <a:xfrm>
            <a:off x="3912093" y="1377373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2323</a:t>
            </a:r>
            <a:endParaRPr lang="zh-TW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0E77A3-6F1D-A3B4-51EE-294FB9B83FBC}"/>
              </a:ext>
            </a:extLst>
          </p:cNvPr>
          <p:cNvSpPr/>
          <p:nvPr/>
        </p:nvSpPr>
        <p:spPr>
          <a:xfrm>
            <a:off x="2819400" y="631681"/>
            <a:ext cx="125730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5A1B0A-DD0B-C473-297A-BFDA910A2EFE}"/>
              </a:ext>
            </a:extLst>
          </p:cNvPr>
          <p:cNvSpPr/>
          <p:nvPr/>
        </p:nvSpPr>
        <p:spPr>
          <a:xfrm>
            <a:off x="2819400" y="1542362"/>
            <a:ext cx="125730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F0BA71-2B37-E5FB-3AEB-2D5028364047}"/>
              </a:ext>
            </a:extLst>
          </p:cNvPr>
          <p:cNvSpPr/>
          <p:nvPr/>
        </p:nvSpPr>
        <p:spPr>
          <a:xfrm>
            <a:off x="2275114" y="2174043"/>
            <a:ext cx="131172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C48DDC-F017-66E6-B039-9BA117010233}"/>
              </a:ext>
            </a:extLst>
          </p:cNvPr>
          <p:cNvSpPr/>
          <p:nvPr/>
        </p:nvSpPr>
        <p:spPr>
          <a:xfrm>
            <a:off x="2275113" y="5583993"/>
            <a:ext cx="1311728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DDCB77-2687-3727-21F3-52536402A16C}"/>
              </a:ext>
            </a:extLst>
          </p:cNvPr>
          <p:cNvSpPr/>
          <p:nvPr/>
        </p:nvSpPr>
        <p:spPr>
          <a:xfrm>
            <a:off x="4571999" y="6294393"/>
            <a:ext cx="108203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646FD3-1A35-3A34-D943-AFFF232AE8B5}"/>
              </a:ext>
            </a:extLst>
          </p:cNvPr>
          <p:cNvSpPr/>
          <p:nvPr/>
        </p:nvSpPr>
        <p:spPr>
          <a:xfrm>
            <a:off x="2686050" y="8435943"/>
            <a:ext cx="127063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772216-FBE0-4490-9CFF-22AA26ED36BD}"/>
              </a:ext>
            </a:extLst>
          </p:cNvPr>
          <p:cNvSpPr/>
          <p:nvPr/>
        </p:nvSpPr>
        <p:spPr>
          <a:xfrm>
            <a:off x="2275112" y="9146343"/>
            <a:ext cx="1311728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C185CB-B026-9ADC-AFB9-3B42FA756AAF}"/>
              </a:ext>
            </a:extLst>
          </p:cNvPr>
          <p:cNvSpPr/>
          <p:nvPr/>
        </p:nvSpPr>
        <p:spPr>
          <a:xfrm>
            <a:off x="2819398" y="11998293"/>
            <a:ext cx="125730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D131CC-CB93-09D9-39DD-48563B427D7E}"/>
              </a:ext>
            </a:extLst>
          </p:cNvPr>
          <p:cNvSpPr/>
          <p:nvPr/>
        </p:nvSpPr>
        <p:spPr>
          <a:xfrm>
            <a:off x="2141762" y="12708693"/>
            <a:ext cx="13250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E64480B-9285-4B2E-A8D8-EA323E4B2751}"/>
              </a:ext>
            </a:extLst>
          </p:cNvPr>
          <p:cNvSpPr txBox="1"/>
          <p:nvPr/>
        </p:nvSpPr>
        <p:spPr>
          <a:xfrm>
            <a:off x="1085339" y="1479443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2353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F392B6-C6EC-4DBE-A6C3-595064FD1014}"/>
              </a:ext>
            </a:extLst>
          </p:cNvPr>
          <p:cNvSpPr txBox="1"/>
          <p:nvPr/>
        </p:nvSpPr>
        <p:spPr>
          <a:xfrm>
            <a:off x="2321253" y="1476216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2356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B4562D2-023A-41E4-9B1A-1DEF24B2A6AD}"/>
              </a:ext>
            </a:extLst>
          </p:cNvPr>
          <p:cNvSpPr txBox="1"/>
          <p:nvPr/>
        </p:nvSpPr>
        <p:spPr>
          <a:xfrm>
            <a:off x="14994014" y="1476216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2398</a:t>
            </a:r>
            <a:endParaRPr lang="zh-TW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273FBF-B45F-76AB-44FF-D4FDB737F919}"/>
              </a:ext>
            </a:extLst>
          </p:cNvPr>
          <p:cNvSpPr/>
          <p:nvPr/>
        </p:nvSpPr>
        <p:spPr>
          <a:xfrm>
            <a:off x="1466851" y="517381"/>
            <a:ext cx="17335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E36162-35C8-36DE-7029-3F67CD1BEA15}"/>
              </a:ext>
            </a:extLst>
          </p:cNvPr>
          <p:cNvSpPr/>
          <p:nvPr/>
        </p:nvSpPr>
        <p:spPr>
          <a:xfrm>
            <a:off x="1466851" y="1313762"/>
            <a:ext cx="17335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E8B5D7-1372-1A52-05C5-B48FC0E7B5F4}"/>
              </a:ext>
            </a:extLst>
          </p:cNvPr>
          <p:cNvSpPr/>
          <p:nvPr/>
        </p:nvSpPr>
        <p:spPr>
          <a:xfrm>
            <a:off x="2333626" y="2889727"/>
            <a:ext cx="12963524" cy="31654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79FE14-BE23-9B30-9BD4-6E20185801CF}"/>
              </a:ext>
            </a:extLst>
          </p:cNvPr>
          <p:cNvSpPr/>
          <p:nvPr/>
        </p:nvSpPr>
        <p:spPr>
          <a:xfrm>
            <a:off x="3200400" y="3206272"/>
            <a:ext cx="12096749" cy="31654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3BB8C1-B8BF-9B6A-5225-D11C700879E0}"/>
              </a:ext>
            </a:extLst>
          </p:cNvPr>
          <p:cNvSpPr/>
          <p:nvPr/>
        </p:nvSpPr>
        <p:spPr>
          <a:xfrm>
            <a:off x="3200399" y="10649766"/>
            <a:ext cx="1209674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99DAD5-EA54-5AF7-2267-9EAA857218EB}"/>
              </a:ext>
            </a:extLst>
          </p:cNvPr>
          <p:cNvSpPr/>
          <p:nvPr/>
        </p:nvSpPr>
        <p:spPr>
          <a:xfrm>
            <a:off x="3200399" y="11517368"/>
            <a:ext cx="1209674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F0F9C4-3AA3-14E1-6419-731F495F6792}"/>
              </a:ext>
            </a:extLst>
          </p:cNvPr>
          <p:cNvSpPr/>
          <p:nvPr/>
        </p:nvSpPr>
        <p:spPr>
          <a:xfrm>
            <a:off x="1466851" y="12326321"/>
            <a:ext cx="17335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74AB65-99DA-0B59-4068-85F536B8BF45}"/>
              </a:ext>
            </a:extLst>
          </p:cNvPr>
          <p:cNvSpPr/>
          <p:nvPr/>
        </p:nvSpPr>
        <p:spPr>
          <a:xfrm>
            <a:off x="3200399" y="14958838"/>
            <a:ext cx="1209674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B6EED-8911-44A8-184E-96753FE0DC90}"/>
              </a:ext>
            </a:extLst>
          </p:cNvPr>
          <p:cNvSpPr/>
          <p:nvPr/>
        </p:nvSpPr>
        <p:spPr>
          <a:xfrm>
            <a:off x="1466850" y="4641372"/>
            <a:ext cx="138302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42783E-D53C-F59B-D7C5-E6FF121E4AFD}"/>
              </a:ext>
            </a:extLst>
          </p:cNvPr>
          <p:cNvSpPr/>
          <p:nvPr/>
        </p:nvSpPr>
        <p:spPr>
          <a:xfrm>
            <a:off x="7372350" y="5434103"/>
            <a:ext cx="79438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5BE00-0154-5BC6-176D-4A1E966C1240}"/>
              </a:ext>
            </a:extLst>
          </p:cNvPr>
          <p:cNvSpPr/>
          <p:nvPr/>
        </p:nvSpPr>
        <p:spPr>
          <a:xfrm>
            <a:off x="1485899" y="5471648"/>
            <a:ext cx="17145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9D12EF1-7A8D-10CA-1CF2-9EE89FE81168}"/>
              </a:ext>
            </a:extLst>
          </p:cNvPr>
          <p:cNvSpPr/>
          <p:nvPr/>
        </p:nvSpPr>
        <p:spPr>
          <a:xfrm>
            <a:off x="1462085" y="6264379"/>
            <a:ext cx="138302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E21776-106C-6F4E-2FEE-6D25983EC334}"/>
              </a:ext>
            </a:extLst>
          </p:cNvPr>
          <p:cNvSpPr/>
          <p:nvPr/>
        </p:nvSpPr>
        <p:spPr>
          <a:xfrm>
            <a:off x="2126511" y="6957344"/>
            <a:ext cx="105007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151F09-61AB-5EA3-56BC-6EC101B1CE1C}"/>
              </a:ext>
            </a:extLst>
          </p:cNvPr>
          <p:cNvSpPr/>
          <p:nvPr/>
        </p:nvSpPr>
        <p:spPr>
          <a:xfrm>
            <a:off x="7524750" y="7706114"/>
            <a:ext cx="776763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633E58-4B64-0E94-A6D2-499695C0A858}"/>
              </a:ext>
            </a:extLst>
          </p:cNvPr>
          <p:cNvSpPr/>
          <p:nvPr/>
        </p:nvSpPr>
        <p:spPr>
          <a:xfrm>
            <a:off x="1462085" y="8457072"/>
            <a:ext cx="169068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D77487-1ED3-B5F8-746E-4836478D56B4}"/>
              </a:ext>
            </a:extLst>
          </p:cNvPr>
          <p:cNvSpPr/>
          <p:nvPr/>
        </p:nvSpPr>
        <p:spPr>
          <a:xfrm>
            <a:off x="5209953" y="8486363"/>
            <a:ext cx="1008719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CA51537-9FD1-8238-E6CE-F2016D376DE1}"/>
              </a:ext>
            </a:extLst>
          </p:cNvPr>
          <p:cNvSpPr/>
          <p:nvPr/>
        </p:nvSpPr>
        <p:spPr>
          <a:xfrm>
            <a:off x="1462084" y="9253489"/>
            <a:ext cx="138302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8BF24B-6C56-4E0A-CF50-9A2823C41A89}"/>
              </a:ext>
            </a:extLst>
          </p:cNvPr>
          <p:cNvSpPr/>
          <p:nvPr/>
        </p:nvSpPr>
        <p:spPr>
          <a:xfrm>
            <a:off x="2333626" y="9980952"/>
            <a:ext cx="1295875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981EC60-D2CA-476D-2CB4-953FA0544A24}"/>
              </a:ext>
            </a:extLst>
          </p:cNvPr>
          <p:cNvSpPr/>
          <p:nvPr/>
        </p:nvSpPr>
        <p:spPr>
          <a:xfrm>
            <a:off x="5209953" y="12326321"/>
            <a:ext cx="620337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8A5B96E-CC7C-5AAC-599E-EBE987763667}"/>
              </a:ext>
            </a:extLst>
          </p:cNvPr>
          <p:cNvSpPr/>
          <p:nvPr/>
        </p:nvSpPr>
        <p:spPr>
          <a:xfrm>
            <a:off x="5207571" y="508049"/>
            <a:ext cx="620337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FC6291-3135-203D-B810-FA58BD1218AC}"/>
              </a:ext>
            </a:extLst>
          </p:cNvPr>
          <p:cNvSpPr/>
          <p:nvPr/>
        </p:nvSpPr>
        <p:spPr>
          <a:xfrm>
            <a:off x="5209953" y="1332014"/>
            <a:ext cx="620337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7924159-B469-5070-CF79-CA14BAB03694}"/>
              </a:ext>
            </a:extLst>
          </p:cNvPr>
          <p:cNvSpPr/>
          <p:nvPr/>
        </p:nvSpPr>
        <p:spPr>
          <a:xfrm>
            <a:off x="1466851" y="2078224"/>
            <a:ext cx="1382553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2452720-F996-25DA-56C3-172871FA87E9}"/>
              </a:ext>
            </a:extLst>
          </p:cNvPr>
          <p:cNvSpPr/>
          <p:nvPr/>
        </p:nvSpPr>
        <p:spPr>
          <a:xfrm>
            <a:off x="3262309" y="3858501"/>
            <a:ext cx="1203007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5E1C98-6A4D-C976-3070-317BDCF02C2D}"/>
              </a:ext>
            </a:extLst>
          </p:cNvPr>
          <p:cNvSpPr/>
          <p:nvPr/>
        </p:nvSpPr>
        <p:spPr>
          <a:xfrm>
            <a:off x="2333626" y="14002876"/>
            <a:ext cx="1298257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4E378D0-EC8C-53A2-0312-25CA6AFDDD2C}"/>
              </a:ext>
            </a:extLst>
          </p:cNvPr>
          <p:cNvSpPr/>
          <p:nvPr/>
        </p:nvSpPr>
        <p:spPr>
          <a:xfrm>
            <a:off x="1485899" y="13239158"/>
            <a:ext cx="138302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9DCFBB0-18B0-B8C5-B820-B0D22355FF6F}"/>
              </a:ext>
            </a:extLst>
          </p:cNvPr>
          <p:cNvSpPr/>
          <p:nvPr/>
        </p:nvSpPr>
        <p:spPr>
          <a:xfrm>
            <a:off x="11541917" y="12218306"/>
            <a:ext cx="377428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3F10804-9DAA-7E8C-C726-5063F9AAE1D7}"/>
              </a:ext>
            </a:extLst>
          </p:cNvPr>
          <p:cNvSpPr/>
          <p:nvPr/>
        </p:nvSpPr>
        <p:spPr>
          <a:xfrm>
            <a:off x="11541917" y="522573"/>
            <a:ext cx="377428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ED46ADE-9A81-FFE2-1E8C-696779774264}"/>
              </a:ext>
            </a:extLst>
          </p:cNvPr>
          <p:cNvSpPr/>
          <p:nvPr/>
        </p:nvSpPr>
        <p:spPr>
          <a:xfrm>
            <a:off x="11541917" y="1227453"/>
            <a:ext cx="377428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F69C47B-C7A2-4D2D-B2E6-6BF93CD921FF}"/>
              </a:ext>
            </a:extLst>
          </p:cNvPr>
          <p:cNvSpPr txBox="1"/>
          <p:nvPr/>
        </p:nvSpPr>
        <p:spPr>
          <a:xfrm>
            <a:off x="661326" y="15655300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2398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D9C896E-3E3B-46C2-9788-D49DEADBF7BC}"/>
              </a:ext>
            </a:extLst>
          </p:cNvPr>
          <p:cNvSpPr txBox="1"/>
          <p:nvPr/>
        </p:nvSpPr>
        <p:spPr>
          <a:xfrm>
            <a:off x="2787474" y="1567943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2404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F6BD20F-CBE2-4525-9D40-3C3D1C4127D2}"/>
              </a:ext>
            </a:extLst>
          </p:cNvPr>
          <p:cNvSpPr txBox="1"/>
          <p:nvPr/>
        </p:nvSpPr>
        <p:spPr>
          <a:xfrm>
            <a:off x="14950195" y="1578804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2440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85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995FC1-1567-4D53-FD6C-B4C9B0B2B16A}"/>
              </a:ext>
            </a:extLst>
          </p:cNvPr>
          <p:cNvSpPr/>
          <p:nvPr/>
        </p:nvSpPr>
        <p:spPr>
          <a:xfrm>
            <a:off x="1368092" y="600599"/>
            <a:ext cx="886677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A22EBD-375B-74E7-DE05-939367A935AF}"/>
              </a:ext>
            </a:extLst>
          </p:cNvPr>
          <p:cNvSpPr/>
          <p:nvPr/>
        </p:nvSpPr>
        <p:spPr>
          <a:xfrm>
            <a:off x="1368092" y="4250178"/>
            <a:ext cx="854592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4A97AD-7FD5-40DF-FBA8-D719C8EBD83C}"/>
              </a:ext>
            </a:extLst>
          </p:cNvPr>
          <p:cNvSpPr/>
          <p:nvPr/>
        </p:nvSpPr>
        <p:spPr>
          <a:xfrm>
            <a:off x="1368092" y="2673235"/>
            <a:ext cx="854592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ABD81D-7FAD-E036-5937-08D0151AB4D0}"/>
              </a:ext>
            </a:extLst>
          </p:cNvPr>
          <p:cNvSpPr/>
          <p:nvPr/>
        </p:nvSpPr>
        <p:spPr>
          <a:xfrm>
            <a:off x="1368092" y="3422491"/>
            <a:ext cx="854592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0CF232-FC19-82C1-CCC8-52BC54616AC6}"/>
              </a:ext>
            </a:extLst>
          </p:cNvPr>
          <p:cNvSpPr/>
          <p:nvPr/>
        </p:nvSpPr>
        <p:spPr>
          <a:xfrm>
            <a:off x="10032330" y="4250178"/>
            <a:ext cx="5239754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879981-3F24-6618-BEE1-1D5D0AF3D9F3}"/>
              </a:ext>
            </a:extLst>
          </p:cNvPr>
          <p:cNvSpPr/>
          <p:nvPr/>
        </p:nvSpPr>
        <p:spPr>
          <a:xfrm>
            <a:off x="3513221" y="9327224"/>
            <a:ext cx="282341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C0D834-46BB-8F92-EAC7-ECBBC7936DDD}"/>
              </a:ext>
            </a:extLst>
          </p:cNvPr>
          <p:cNvSpPr/>
          <p:nvPr/>
        </p:nvSpPr>
        <p:spPr>
          <a:xfrm>
            <a:off x="10032329" y="1357917"/>
            <a:ext cx="523975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DD8491-35BC-8246-20BD-08C1E1CF3930}"/>
              </a:ext>
            </a:extLst>
          </p:cNvPr>
          <p:cNvSpPr/>
          <p:nvPr/>
        </p:nvSpPr>
        <p:spPr>
          <a:xfrm>
            <a:off x="11823032" y="600599"/>
            <a:ext cx="36014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315142-5AC0-2310-472E-49FD8679EB5C}"/>
              </a:ext>
            </a:extLst>
          </p:cNvPr>
          <p:cNvSpPr/>
          <p:nvPr/>
        </p:nvSpPr>
        <p:spPr>
          <a:xfrm>
            <a:off x="1368092" y="5398645"/>
            <a:ext cx="1390399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B11DA4-B4D1-2D2B-3B0E-4B07470F6984}"/>
              </a:ext>
            </a:extLst>
          </p:cNvPr>
          <p:cNvSpPr/>
          <p:nvPr/>
        </p:nvSpPr>
        <p:spPr>
          <a:xfrm>
            <a:off x="1274846" y="12660653"/>
            <a:ext cx="565810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6227D3-9932-195F-4A6D-D93490860044}"/>
              </a:ext>
            </a:extLst>
          </p:cNvPr>
          <p:cNvSpPr/>
          <p:nvPr/>
        </p:nvSpPr>
        <p:spPr>
          <a:xfrm>
            <a:off x="9491160" y="2076020"/>
            <a:ext cx="578092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DAD46C-0BC2-18C0-7C87-035330765D2F}"/>
              </a:ext>
            </a:extLst>
          </p:cNvPr>
          <p:cNvSpPr/>
          <p:nvPr/>
        </p:nvSpPr>
        <p:spPr>
          <a:xfrm>
            <a:off x="10032330" y="2825276"/>
            <a:ext cx="523975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857E64-0039-F9DD-019D-9FC9062A6F25}"/>
              </a:ext>
            </a:extLst>
          </p:cNvPr>
          <p:cNvSpPr/>
          <p:nvPr/>
        </p:nvSpPr>
        <p:spPr>
          <a:xfrm>
            <a:off x="10032330" y="3488338"/>
            <a:ext cx="523975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4CEB0F0-EA21-96A8-231B-80D951083C42}"/>
              </a:ext>
            </a:extLst>
          </p:cNvPr>
          <p:cNvSpPr/>
          <p:nvPr/>
        </p:nvSpPr>
        <p:spPr>
          <a:xfrm>
            <a:off x="1368090" y="6988306"/>
            <a:ext cx="1390399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EBFB20A-C5AF-26A7-8B68-5321B15A695D}"/>
              </a:ext>
            </a:extLst>
          </p:cNvPr>
          <p:cNvSpPr/>
          <p:nvPr/>
        </p:nvSpPr>
        <p:spPr>
          <a:xfrm>
            <a:off x="1368088" y="7698706"/>
            <a:ext cx="1390399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EC6E3E5-0F84-E05D-256E-304ED9118C8B}"/>
              </a:ext>
            </a:extLst>
          </p:cNvPr>
          <p:cNvSpPr/>
          <p:nvPr/>
        </p:nvSpPr>
        <p:spPr>
          <a:xfrm>
            <a:off x="1445418" y="8442270"/>
            <a:ext cx="1390399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2891A7-05A6-0641-447D-232CD9A0D1CE}"/>
              </a:ext>
            </a:extLst>
          </p:cNvPr>
          <p:cNvSpPr/>
          <p:nvPr/>
        </p:nvSpPr>
        <p:spPr>
          <a:xfrm>
            <a:off x="6336632" y="9301151"/>
            <a:ext cx="184484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57D61BF-7D6D-D055-BA9B-593CE4836622}"/>
              </a:ext>
            </a:extLst>
          </p:cNvPr>
          <p:cNvSpPr/>
          <p:nvPr/>
        </p:nvSpPr>
        <p:spPr>
          <a:xfrm>
            <a:off x="1445418" y="9298455"/>
            <a:ext cx="191703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8048AF3-CEF2-7532-ADC4-DFB5DB56C468}"/>
              </a:ext>
            </a:extLst>
          </p:cNvPr>
          <p:cNvSpPr/>
          <p:nvPr/>
        </p:nvSpPr>
        <p:spPr>
          <a:xfrm>
            <a:off x="8226842" y="9301151"/>
            <a:ext cx="200802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A0483F7-D991-D4BC-BD97-E75CEA379BDC}"/>
              </a:ext>
            </a:extLst>
          </p:cNvPr>
          <p:cNvSpPr/>
          <p:nvPr/>
        </p:nvSpPr>
        <p:spPr>
          <a:xfrm>
            <a:off x="10280232" y="9295679"/>
            <a:ext cx="184484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66A22A5-3C4A-0082-18D6-C64082F271BE}"/>
              </a:ext>
            </a:extLst>
          </p:cNvPr>
          <p:cNvSpPr/>
          <p:nvPr/>
        </p:nvSpPr>
        <p:spPr>
          <a:xfrm>
            <a:off x="12138358" y="9309172"/>
            <a:ext cx="282341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A0214DC-F2F0-8387-6A44-9FCC7CC18C13}"/>
              </a:ext>
            </a:extLst>
          </p:cNvPr>
          <p:cNvSpPr/>
          <p:nvPr/>
        </p:nvSpPr>
        <p:spPr>
          <a:xfrm>
            <a:off x="14975052" y="9239480"/>
            <a:ext cx="518865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9B4A77F-DB0C-2303-9501-0A900FC52A93}"/>
              </a:ext>
            </a:extLst>
          </p:cNvPr>
          <p:cNvSpPr/>
          <p:nvPr/>
        </p:nvSpPr>
        <p:spPr>
          <a:xfrm>
            <a:off x="1368088" y="19326740"/>
            <a:ext cx="1471365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92EA235-0017-5530-A458-E768971DF962}"/>
              </a:ext>
            </a:extLst>
          </p:cNvPr>
          <p:cNvSpPr/>
          <p:nvPr/>
        </p:nvSpPr>
        <p:spPr>
          <a:xfrm>
            <a:off x="2839453" y="19355509"/>
            <a:ext cx="200802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1C183C-0E0B-A40E-EE37-7A753EB434E0}"/>
              </a:ext>
            </a:extLst>
          </p:cNvPr>
          <p:cNvSpPr/>
          <p:nvPr/>
        </p:nvSpPr>
        <p:spPr>
          <a:xfrm>
            <a:off x="4924926" y="19377154"/>
            <a:ext cx="200802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4ED219D-FD73-2CC4-44D7-25220B993AC6}"/>
              </a:ext>
            </a:extLst>
          </p:cNvPr>
          <p:cNvSpPr/>
          <p:nvPr/>
        </p:nvSpPr>
        <p:spPr>
          <a:xfrm>
            <a:off x="1520490" y="6300301"/>
            <a:ext cx="1390399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ED437DD-B8AC-7753-FBAA-723F70911B2B}"/>
              </a:ext>
            </a:extLst>
          </p:cNvPr>
          <p:cNvSpPr/>
          <p:nvPr/>
        </p:nvSpPr>
        <p:spPr>
          <a:xfrm>
            <a:off x="1274846" y="16407642"/>
            <a:ext cx="565810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864CDA3-249C-6276-A3BA-1BA7DC56D8FB}"/>
              </a:ext>
            </a:extLst>
          </p:cNvPr>
          <p:cNvSpPr/>
          <p:nvPr/>
        </p:nvSpPr>
        <p:spPr>
          <a:xfrm>
            <a:off x="1465722" y="17203708"/>
            <a:ext cx="5467225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282CDC5-6142-E649-4B42-B70991969277}"/>
              </a:ext>
            </a:extLst>
          </p:cNvPr>
          <p:cNvSpPr/>
          <p:nvPr/>
        </p:nvSpPr>
        <p:spPr>
          <a:xfrm>
            <a:off x="1428374" y="17892398"/>
            <a:ext cx="5467225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DEF03ED-3E77-F70B-DB43-7F4E77D1FD0B}"/>
              </a:ext>
            </a:extLst>
          </p:cNvPr>
          <p:cNvSpPr/>
          <p:nvPr/>
        </p:nvSpPr>
        <p:spPr>
          <a:xfrm>
            <a:off x="1452439" y="18605123"/>
            <a:ext cx="5467225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4F4DC17-D9EB-36AE-38EF-7963C749F824}"/>
              </a:ext>
            </a:extLst>
          </p:cNvPr>
          <p:cNvSpPr/>
          <p:nvPr/>
        </p:nvSpPr>
        <p:spPr>
          <a:xfrm>
            <a:off x="7076697" y="10442318"/>
            <a:ext cx="81577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071C55-E275-0685-8C2E-25899FC271E9}"/>
              </a:ext>
            </a:extLst>
          </p:cNvPr>
          <p:cNvSpPr/>
          <p:nvPr/>
        </p:nvSpPr>
        <p:spPr>
          <a:xfrm>
            <a:off x="7076696" y="11251951"/>
            <a:ext cx="81577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CBEFB4A-AB4B-C29E-C434-ED6F29C5EBA7}"/>
              </a:ext>
            </a:extLst>
          </p:cNvPr>
          <p:cNvSpPr/>
          <p:nvPr/>
        </p:nvSpPr>
        <p:spPr>
          <a:xfrm>
            <a:off x="7076695" y="12013777"/>
            <a:ext cx="81577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732A621-07DA-8332-5CDE-96CA653E4241}"/>
              </a:ext>
            </a:extLst>
          </p:cNvPr>
          <p:cNvSpPr/>
          <p:nvPr/>
        </p:nvSpPr>
        <p:spPr>
          <a:xfrm>
            <a:off x="7052381" y="14236434"/>
            <a:ext cx="81577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B8E3D0-8BDD-B7CF-F0E7-8A2A8B513B37}"/>
              </a:ext>
            </a:extLst>
          </p:cNvPr>
          <p:cNvSpPr/>
          <p:nvPr/>
        </p:nvSpPr>
        <p:spPr>
          <a:xfrm>
            <a:off x="7114295" y="12816003"/>
            <a:ext cx="81577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997937-AFAD-17B8-507D-3A2C61CA1494}"/>
              </a:ext>
            </a:extLst>
          </p:cNvPr>
          <p:cNvSpPr/>
          <p:nvPr/>
        </p:nvSpPr>
        <p:spPr>
          <a:xfrm>
            <a:off x="7052380" y="14830648"/>
            <a:ext cx="81577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628E658-9A43-1D6F-3A5C-73DCEC2DC243}"/>
              </a:ext>
            </a:extLst>
          </p:cNvPr>
          <p:cNvSpPr/>
          <p:nvPr/>
        </p:nvSpPr>
        <p:spPr>
          <a:xfrm>
            <a:off x="7042980" y="13496404"/>
            <a:ext cx="822910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2D9A21D-A333-EEAD-65CD-0DBB02F33D1F}"/>
              </a:ext>
            </a:extLst>
          </p:cNvPr>
          <p:cNvSpPr/>
          <p:nvPr/>
        </p:nvSpPr>
        <p:spPr>
          <a:xfrm>
            <a:off x="7041036" y="15621129"/>
            <a:ext cx="822910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F4867BC-F603-7D38-228A-145F435295C5}"/>
              </a:ext>
            </a:extLst>
          </p:cNvPr>
          <p:cNvSpPr/>
          <p:nvPr/>
        </p:nvSpPr>
        <p:spPr>
          <a:xfrm>
            <a:off x="7005380" y="18577484"/>
            <a:ext cx="822910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7B9C7B6-0E91-F01D-9019-B5BA0BD6FBC1}"/>
              </a:ext>
            </a:extLst>
          </p:cNvPr>
          <p:cNvSpPr/>
          <p:nvPr/>
        </p:nvSpPr>
        <p:spPr>
          <a:xfrm>
            <a:off x="7052381" y="19317514"/>
            <a:ext cx="822910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D5DF841-49CD-BA5F-4A04-B0D65A689AC0}"/>
              </a:ext>
            </a:extLst>
          </p:cNvPr>
          <p:cNvSpPr/>
          <p:nvPr/>
        </p:nvSpPr>
        <p:spPr>
          <a:xfrm>
            <a:off x="7005379" y="16357038"/>
            <a:ext cx="827610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0115B59-8DE1-1C5A-0217-69E27AACE83B}"/>
              </a:ext>
            </a:extLst>
          </p:cNvPr>
          <p:cNvSpPr/>
          <p:nvPr/>
        </p:nvSpPr>
        <p:spPr>
          <a:xfrm>
            <a:off x="7028880" y="17133282"/>
            <a:ext cx="827610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50FA35A-24EE-A0E4-9612-F02715B16917}"/>
              </a:ext>
            </a:extLst>
          </p:cNvPr>
          <p:cNvSpPr/>
          <p:nvPr/>
        </p:nvSpPr>
        <p:spPr>
          <a:xfrm>
            <a:off x="7038339" y="17843682"/>
            <a:ext cx="827610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6CFB8C0-D74E-4044-A2D5-E8A321698459}"/>
              </a:ext>
            </a:extLst>
          </p:cNvPr>
          <p:cNvSpPr txBox="1"/>
          <p:nvPr/>
        </p:nvSpPr>
        <p:spPr>
          <a:xfrm>
            <a:off x="525060" y="23126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428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59170C1-CF49-4F85-9784-C0E53E584315}"/>
              </a:ext>
            </a:extLst>
          </p:cNvPr>
          <p:cNvSpPr txBox="1"/>
          <p:nvPr/>
        </p:nvSpPr>
        <p:spPr>
          <a:xfrm>
            <a:off x="9653823" y="105451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464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92FE45E-2B24-40E4-8CDE-BE7463D65D88}"/>
              </a:ext>
            </a:extLst>
          </p:cNvPr>
          <p:cNvSpPr txBox="1"/>
          <p:nvPr/>
        </p:nvSpPr>
        <p:spPr>
          <a:xfrm>
            <a:off x="15044206" y="22603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488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2B06547-7917-42FA-9768-EB07F55372B2}"/>
              </a:ext>
            </a:extLst>
          </p:cNvPr>
          <p:cNvSpPr txBox="1"/>
          <p:nvPr/>
        </p:nvSpPr>
        <p:spPr>
          <a:xfrm>
            <a:off x="525060" y="5033163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488</a:t>
            </a:r>
            <a:endParaRPr lang="zh-TW" altLang="en-US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5C2832C-C313-46E4-8462-9D1949AA1E25}"/>
              </a:ext>
            </a:extLst>
          </p:cNvPr>
          <p:cNvSpPr txBox="1"/>
          <p:nvPr/>
        </p:nvSpPr>
        <p:spPr>
          <a:xfrm>
            <a:off x="15067539" y="5015163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540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14A146-679E-4D47-87B8-3AC003F2202B}"/>
              </a:ext>
            </a:extLst>
          </p:cNvPr>
          <p:cNvSpPr txBox="1"/>
          <p:nvPr/>
        </p:nvSpPr>
        <p:spPr>
          <a:xfrm>
            <a:off x="727757" y="10257652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540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1B723B1-432E-426A-AB25-3E1929FB7628}"/>
              </a:ext>
            </a:extLst>
          </p:cNvPr>
          <p:cNvSpPr txBox="1"/>
          <p:nvPr/>
        </p:nvSpPr>
        <p:spPr>
          <a:xfrm>
            <a:off x="6578571" y="10253549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560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80DC6B6-C985-4FCC-8121-1F1C16FCEE5B}"/>
              </a:ext>
            </a:extLst>
          </p:cNvPr>
          <p:cNvSpPr txBox="1"/>
          <p:nvPr/>
        </p:nvSpPr>
        <p:spPr>
          <a:xfrm>
            <a:off x="15037123" y="1009925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596</a:t>
            </a:r>
            <a:endParaRPr lang="zh-TW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C373BF2-6CF8-C3C1-6217-88CC1418A24C}"/>
              </a:ext>
            </a:extLst>
          </p:cNvPr>
          <p:cNvSpPr/>
          <p:nvPr/>
        </p:nvSpPr>
        <p:spPr>
          <a:xfrm>
            <a:off x="1390651" y="460231"/>
            <a:ext cx="35623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72D64C-9EA0-240D-6085-7C6E85AD1329}"/>
              </a:ext>
            </a:extLst>
          </p:cNvPr>
          <p:cNvSpPr/>
          <p:nvPr/>
        </p:nvSpPr>
        <p:spPr>
          <a:xfrm>
            <a:off x="1390651" y="1348143"/>
            <a:ext cx="35623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D54E53-D110-7411-84E4-FE8EE91A3223}"/>
              </a:ext>
            </a:extLst>
          </p:cNvPr>
          <p:cNvSpPr/>
          <p:nvPr/>
        </p:nvSpPr>
        <p:spPr>
          <a:xfrm>
            <a:off x="1390651" y="1957055"/>
            <a:ext cx="35623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8226A7-71A9-E12A-DE95-B110A89D7191}"/>
              </a:ext>
            </a:extLst>
          </p:cNvPr>
          <p:cNvSpPr/>
          <p:nvPr/>
        </p:nvSpPr>
        <p:spPr>
          <a:xfrm>
            <a:off x="1390651" y="2909555"/>
            <a:ext cx="3562350" cy="36704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9FC0C9-783C-889D-EBAC-BAB9E3AD8367}"/>
              </a:ext>
            </a:extLst>
          </p:cNvPr>
          <p:cNvSpPr/>
          <p:nvPr/>
        </p:nvSpPr>
        <p:spPr>
          <a:xfrm>
            <a:off x="1390651" y="3392100"/>
            <a:ext cx="3562350" cy="279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FFABE0-C12C-F07F-48E7-66D9A1B4E30F}"/>
              </a:ext>
            </a:extLst>
          </p:cNvPr>
          <p:cNvSpPr/>
          <p:nvPr/>
        </p:nvSpPr>
        <p:spPr>
          <a:xfrm>
            <a:off x="1390651" y="3941624"/>
            <a:ext cx="35623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86C93D-7B30-3093-15DC-C183C1B86B57}"/>
              </a:ext>
            </a:extLst>
          </p:cNvPr>
          <p:cNvSpPr/>
          <p:nvPr/>
        </p:nvSpPr>
        <p:spPr>
          <a:xfrm>
            <a:off x="1390651" y="4688853"/>
            <a:ext cx="35623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E9B7EC-DCCA-39B0-BBEA-D71DB1CA0781}"/>
              </a:ext>
            </a:extLst>
          </p:cNvPr>
          <p:cNvSpPr/>
          <p:nvPr/>
        </p:nvSpPr>
        <p:spPr>
          <a:xfrm>
            <a:off x="1390651" y="5436082"/>
            <a:ext cx="35623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ABF817-4AA6-0CF3-D667-4C44674E866F}"/>
              </a:ext>
            </a:extLst>
          </p:cNvPr>
          <p:cNvSpPr/>
          <p:nvPr/>
        </p:nvSpPr>
        <p:spPr>
          <a:xfrm>
            <a:off x="1390651" y="6183311"/>
            <a:ext cx="35623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BA1D42-C74A-7BD3-9E59-C6719382D964}"/>
              </a:ext>
            </a:extLst>
          </p:cNvPr>
          <p:cNvSpPr/>
          <p:nvPr/>
        </p:nvSpPr>
        <p:spPr>
          <a:xfrm>
            <a:off x="1390651" y="7493482"/>
            <a:ext cx="35623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D3053B-8B9F-EA40-586F-E632D6F71C5D}"/>
              </a:ext>
            </a:extLst>
          </p:cNvPr>
          <p:cNvSpPr/>
          <p:nvPr/>
        </p:nvSpPr>
        <p:spPr>
          <a:xfrm>
            <a:off x="1390651" y="8242064"/>
            <a:ext cx="35623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4A3B2C-F365-9D02-6F95-FC4993EC5A9F}"/>
              </a:ext>
            </a:extLst>
          </p:cNvPr>
          <p:cNvSpPr/>
          <p:nvPr/>
        </p:nvSpPr>
        <p:spPr>
          <a:xfrm>
            <a:off x="1390651" y="10402079"/>
            <a:ext cx="35623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5ECDD44-4EF1-D881-68A6-BE9B14F355B3}"/>
              </a:ext>
            </a:extLst>
          </p:cNvPr>
          <p:cNvSpPr/>
          <p:nvPr/>
        </p:nvSpPr>
        <p:spPr>
          <a:xfrm>
            <a:off x="1390651" y="11139487"/>
            <a:ext cx="35623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35D592-DA0E-0213-4BA2-CFDB039D6D22}"/>
              </a:ext>
            </a:extLst>
          </p:cNvPr>
          <p:cNvSpPr/>
          <p:nvPr/>
        </p:nvSpPr>
        <p:spPr>
          <a:xfrm>
            <a:off x="1390651" y="8983833"/>
            <a:ext cx="35623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4BA963-531D-08AC-831F-553FA56D604F}"/>
              </a:ext>
            </a:extLst>
          </p:cNvPr>
          <p:cNvSpPr/>
          <p:nvPr/>
        </p:nvSpPr>
        <p:spPr>
          <a:xfrm>
            <a:off x="1390651" y="9667030"/>
            <a:ext cx="35623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A2D4EA-E673-71D6-2A54-E7210AA7626B}"/>
              </a:ext>
            </a:extLst>
          </p:cNvPr>
          <p:cNvSpPr/>
          <p:nvPr/>
        </p:nvSpPr>
        <p:spPr>
          <a:xfrm>
            <a:off x="1390651" y="11901310"/>
            <a:ext cx="35623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5E59CBC-23A9-7185-002B-BDBB58A389D0}"/>
              </a:ext>
            </a:extLst>
          </p:cNvPr>
          <p:cNvSpPr/>
          <p:nvPr/>
        </p:nvSpPr>
        <p:spPr>
          <a:xfrm>
            <a:off x="1390651" y="12663133"/>
            <a:ext cx="35623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8D2E2F0-98E8-B02E-A300-FC0E48DB4F37}"/>
              </a:ext>
            </a:extLst>
          </p:cNvPr>
          <p:cNvSpPr/>
          <p:nvPr/>
        </p:nvSpPr>
        <p:spPr>
          <a:xfrm>
            <a:off x="1390651" y="13439344"/>
            <a:ext cx="35623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3F095DC-B963-1B9B-2A9E-CE6CCFA924A9}"/>
              </a:ext>
            </a:extLst>
          </p:cNvPr>
          <p:cNvSpPr/>
          <p:nvPr/>
        </p:nvSpPr>
        <p:spPr>
          <a:xfrm>
            <a:off x="1390651" y="14263894"/>
            <a:ext cx="35623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5E90B6E-438E-2E7F-36BE-7CFDC493925B}"/>
              </a:ext>
            </a:extLst>
          </p:cNvPr>
          <p:cNvSpPr/>
          <p:nvPr/>
        </p:nvSpPr>
        <p:spPr>
          <a:xfrm>
            <a:off x="5063897" y="2963044"/>
            <a:ext cx="10138003" cy="263894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93E393E-8375-34D6-40A3-A8D1533E7C40}"/>
              </a:ext>
            </a:extLst>
          </p:cNvPr>
          <p:cNvSpPr/>
          <p:nvPr/>
        </p:nvSpPr>
        <p:spPr>
          <a:xfrm>
            <a:off x="5076823" y="3295534"/>
            <a:ext cx="10186987" cy="34675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331435A-BBAB-6BC7-277D-C29ED803CE5A}"/>
              </a:ext>
            </a:extLst>
          </p:cNvPr>
          <p:cNvSpPr/>
          <p:nvPr/>
        </p:nvSpPr>
        <p:spPr>
          <a:xfrm>
            <a:off x="5063897" y="3875677"/>
            <a:ext cx="10138002" cy="52108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60DA08C-308F-0D45-07AD-7665CDC3A2F9}"/>
              </a:ext>
            </a:extLst>
          </p:cNvPr>
          <p:cNvSpPr/>
          <p:nvPr/>
        </p:nvSpPr>
        <p:spPr>
          <a:xfrm>
            <a:off x="4024312" y="6810285"/>
            <a:ext cx="112394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B50DE8C-4085-3DA4-EB64-600B50FE5347}"/>
              </a:ext>
            </a:extLst>
          </p:cNvPr>
          <p:cNvSpPr/>
          <p:nvPr/>
        </p:nvSpPr>
        <p:spPr>
          <a:xfrm>
            <a:off x="5159829" y="7443918"/>
            <a:ext cx="100420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6D42C5C-7E44-7416-2DF0-5C8757F74601}"/>
              </a:ext>
            </a:extLst>
          </p:cNvPr>
          <p:cNvSpPr/>
          <p:nvPr/>
        </p:nvSpPr>
        <p:spPr>
          <a:xfrm>
            <a:off x="5118327" y="8092536"/>
            <a:ext cx="100420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93DFE23-C98A-E288-45EB-171335ADE695}"/>
              </a:ext>
            </a:extLst>
          </p:cNvPr>
          <p:cNvSpPr/>
          <p:nvPr/>
        </p:nvSpPr>
        <p:spPr>
          <a:xfrm>
            <a:off x="6613451" y="8914022"/>
            <a:ext cx="854694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83EA82A-21B6-0620-0E4D-F50CF780387E}"/>
              </a:ext>
            </a:extLst>
          </p:cNvPr>
          <p:cNvSpPr/>
          <p:nvPr/>
        </p:nvSpPr>
        <p:spPr>
          <a:xfrm>
            <a:off x="5159829" y="9624422"/>
            <a:ext cx="100420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CECCA7A-9809-EB79-9FEC-BB02E060DB1D}"/>
              </a:ext>
            </a:extLst>
          </p:cNvPr>
          <p:cNvSpPr/>
          <p:nvPr/>
        </p:nvSpPr>
        <p:spPr>
          <a:xfrm>
            <a:off x="5076824" y="11091684"/>
            <a:ext cx="1018698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D4B52C-314C-1C45-34A9-C3BA13F8DFAA}"/>
              </a:ext>
            </a:extLst>
          </p:cNvPr>
          <p:cNvSpPr/>
          <p:nvPr/>
        </p:nvSpPr>
        <p:spPr>
          <a:xfrm>
            <a:off x="6613451" y="12607536"/>
            <a:ext cx="51594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6FE2393-32CA-20BD-E9C4-142B6CBF9CAE}"/>
              </a:ext>
            </a:extLst>
          </p:cNvPr>
          <p:cNvSpPr/>
          <p:nvPr/>
        </p:nvSpPr>
        <p:spPr>
          <a:xfrm>
            <a:off x="5118327" y="13369142"/>
            <a:ext cx="1022849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F5194-529B-BA41-C39F-634A23A7FE53}"/>
              </a:ext>
            </a:extLst>
          </p:cNvPr>
          <p:cNvSpPr/>
          <p:nvPr/>
        </p:nvSpPr>
        <p:spPr>
          <a:xfrm>
            <a:off x="5063897" y="4643866"/>
            <a:ext cx="670900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EEACBB6-9DA4-2151-9531-3000CEF26B7E}"/>
              </a:ext>
            </a:extLst>
          </p:cNvPr>
          <p:cNvSpPr/>
          <p:nvPr/>
        </p:nvSpPr>
        <p:spPr>
          <a:xfrm>
            <a:off x="5063897" y="6054238"/>
            <a:ext cx="1022849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CA7C13E-5E57-9568-5AB3-91FBDCDDF157}"/>
              </a:ext>
            </a:extLst>
          </p:cNvPr>
          <p:cNvSpPr/>
          <p:nvPr/>
        </p:nvSpPr>
        <p:spPr>
          <a:xfrm>
            <a:off x="5087370" y="5386344"/>
            <a:ext cx="100420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2AEF0E1-5D46-2760-85EF-3F8501F2664A}"/>
              </a:ext>
            </a:extLst>
          </p:cNvPr>
          <p:cNvSpPr/>
          <p:nvPr/>
        </p:nvSpPr>
        <p:spPr>
          <a:xfrm>
            <a:off x="6709144" y="1963663"/>
            <a:ext cx="506375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1A7ED-03CC-754A-ED3A-A163C99C3DA3}"/>
              </a:ext>
            </a:extLst>
          </p:cNvPr>
          <p:cNvSpPr/>
          <p:nvPr/>
        </p:nvSpPr>
        <p:spPr>
          <a:xfrm>
            <a:off x="5139077" y="10270198"/>
            <a:ext cx="1022849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AC58922-365A-CADE-FCC3-18FAE0B95083}"/>
              </a:ext>
            </a:extLst>
          </p:cNvPr>
          <p:cNvSpPr/>
          <p:nvPr/>
        </p:nvSpPr>
        <p:spPr>
          <a:xfrm>
            <a:off x="5139078" y="14334354"/>
            <a:ext cx="1018698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10E431A-C714-4540-CBD5-5A3D30591287}"/>
              </a:ext>
            </a:extLst>
          </p:cNvPr>
          <p:cNvSpPr/>
          <p:nvPr/>
        </p:nvSpPr>
        <p:spPr>
          <a:xfrm>
            <a:off x="11772900" y="4662093"/>
            <a:ext cx="347798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50D2B95-0329-C165-91AF-03DAFE208991}"/>
              </a:ext>
            </a:extLst>
          </p:cNvPr>
          <p:cNvSpPr/>
          <p:nvPr/>
        </p:nvSpPr>
        <p:spPr>
          <a:xfrm>
            <a:off x="11709285" y="12623570"/>
            <a:ext cx="35623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96CE9F9-7785-2DC6-8898-36C531C9A005}"/>
              </a:ext>
            </a:extLst>
          </p:cNvPr>
          <p:cNvSpPr/>
          <p:nvPr/>
        </p:nvSpPr>
        <p:spPr>
          <a:xfrm>
            <a:off x="11763715" y="2032258"/>
            <a:ext cx="35623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47D7526-16D1-4C8C-C692-21FAB70106B0}"/>
              </a:ext>
            </a:extLst>
          </p:cNvPr>
          <p:cNvSpPr/>
          <p:nvPr/>
        </p:nvSpPr>
        <p:spPr>
          <a:xfrm>
            <a:off x="5063897" y="543345"/>
            <a:ext cx="1020773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A2520C5-5A5B-7C65-AF75-271EC46360BA}"/>
              </a:ext>
            </a:extLst>
          </p:cNvPr>
          <p:cNvSpPr/>
          <p:nvPr/>
        </p:nvSpPr>
        <p:spPr>
          <a:xfrm>
            <a:off x="5063897" y="1229557"/>
            <a:ext cx="1020773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7B52C3D-86F7-93F8-8779-6D5549297871}"/>
              </a:ext>
            </a:extLst>
          </p:cNvPr>
          <p:cNvSpPr/>
          <p:nvPr/>
        </p:nvSpPr>
        <p:spPr>
          <a:xfrm>
            <a:off x="5084649" y="11858377"/>
            <a:ext cx="1020773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BCE6508-CC3A-42D1-B207-C74FE21D6FA6}"/>
              </a:ext>
            </a:extLst>
          </p:cNvPr>
          <p:cNvSpPr txBox="1"/>
          <p:nvPr/>
        </p:nvSpPr>
        <p:spPr>
          <a:xfrm>
            <a:off x="647100" y="1513945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2440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A4BB886-0310-4274-B954-E340C5E0B913}"/>
              </a:ext>
            </a:extLst>
          </p:cNvPr>
          <p:cNvSpPr txBox="1"/>
          <p:nvPr/>
        </p:nvSpPr>
        <p:spPr>
          <a:xfrm>
            <a:off x="4531022" y="1513945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2452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6EE7480-4D92-401A-852D-EE44871CC3CC}"/>
              </a:ext>
            </a:extLst>
          </p:cNvPr>
          <p:cNvSpPr txBox="1"/>
          <p:nvPr/>
        </p:nvSpPr>
        <p:spPr>
          <a:xfrm>
            <a:off x="14854944" y="1513945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2488</a:t>
            </a:r>
            <a:endParaRPr lang="zh-TW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38AE17-3479-F1E2-E64B-E3EAAFC09EB9}"/>
              </a:ext>
            </a:extLst>
          </p:cNvPr>
          <p:cNvSpPr/>
          <p:nvPr/>
        </p:nvSpPr>
        <p:spPr>
          <a:xfrm>
            <a:off x="1428751" y="2755647"/>
            <a:ext cx="1828799" cy="279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129D0C-B25D-3167-9CFC-DBCF95F2A5D7}"/>
              </a:ext>
            </a:extLst>
          </p:cNvPr>
          <p:cNvSpPr/>
          <p:nvPr/>
        </p:nvSpPr>
        <p:spPr>
          <a:xfrm>
            <a:off x="1490663" y="3030096"/>
            <a:ext cx="1828799" cy="36065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5422BE-96B5-C6B8-D830-326DC71B5BDE}"/>
              </a:ext>
            </a:extLst>
          </p:cNvPr>
          <p:cNvSpPr/>
          <p:nvPr/>
        </p:nvSpPr>
        <p:spPr>
          <a:xfrm>
            <a:off x="1490663" y="3473621"/>
            <a:ext cx="333254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BCF65A-7BEF-B28B-81F0-9BF1CE7A488C}"/>
              </a:ext>
            </a:extLst>
          </p:cNvPr>
          <p:cNvSpPr/>
          <p:nvPr/>
        </p:nvSpPr>
        <p:spPr>
          <a:xfrm>
            <a:off x="1428751" y="4265474"/>
            <a:ext cx="339445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73E90F-E47E-3261-BECB-B2C1C31D764C}"/>
              </a:ext>
            </a:extLst>
          </p:cNvPr>
          <p:cNvSpPr/>
          <p:nvPr/>
        </p:nvSpPr>
        <p:spPr>
          <a:xfrm>
            <a:off x="4975608" y="4265474"/>
            <a:ext cx="1032154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29036A-2A35-71E8-0566-25B764C6140C}"/>
              </a:ext>
            </a:extLst>
          </p:cNvPr>
          <p:cNvSpPr/>
          <p:nvPr/>
        </p:nvSpPr>
        <p:spPr>
          <a:xfrm>
            <a:off x="1490663" y="5057327"/>
            <a:ext cx="239553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27115A-959F-EEF5-9F98-9BA7D31F6068}"/>
              </a:ext>
            </a:extLst>
          </p:cNvPr>
          <p:cNvSpPr/>
          <p:nvPr/>
        </p:nvSpPr>
        <p:spPr>
          <a:xfrm>
            <a:off x="4122964" y="4906342"/>
            <a:ext cx="11174185" cy="35610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792DD4-A16B-5F7A-B6FD-2E08C21CB822}"/>
              </a:ext>
            </a:extLst>
          </p:cNvPr>
          <p:cNvSpPr/>
          <p:nvPr/>
        </p:nvSpPr>
        <p:spPr>
          <a:xfrm>
            <a:off x="4975608" y="5262448"/>
            <a:ext cx="10321542" cy="35287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A448CE-BA49-DCAC-A8DF-52FAA4142216}"/>
              </a:ext>
            </a:extLst>
          </p:cNvPr>
          <p:cNvSpPr/>
          <p:nvPr/>
        </p:nvSpPr>
        <p:spPr>
          <a:xfrm>
            <a:off x="4122963" y="506760"/>
            <a:ext cx="111741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55B1F0-F9B4-5962-F137-FB4E98DDB605}"/>
              </a:ext>
            </a:extLst>
          </p:cNvPr>
          <p:cNvSpPr/>
          <p:nvPr/>
        </p:nvSpPr>
        <p:spPr>
          <a:xfrm>
            <a:off x="1428751" y="12201371"/>
            <a:ext cx="339445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F9CC5B-215E-B55F-2F0F-806CFF0B9D80}"/>
              </a:ext>
            </a:extLst>
          </p:cNvPr>
          <p:cNvSpPr/>
          <p:nvPr/>
        </p:nvSpPr>
        <p:spPr>
          <a:xfrm>
            <a:off x="1400175" y="12973526"/>
            <a:ext cx="339445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BD1DC2-A666-9F59-6F6D-746B6E0EFE48}"/>
              </a:ext>
            </a:extLst>
          </p:cNvPr>
          <p:cNvSpPr/>
          <p:nvPr/>
        </p:nvSpPr>
        <p:spPr>
          <a:xfrm>
            <a:off x="1400175" y="8619500"/>
            <a:ext cx="342303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486953-D8CF-38CC-4913-869598F0CCBB}"/>
              </a:ext>
            </a:extLst>
          </p:cNvPr>
          <p:cNvSpPr/>
          <p:nvPr/>
        </p:nvSpPr>
        <p:spPr>
          <a:xfrm>
            <a:off x="1371599" y="9305520"/>
            <a:ext cx="342303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CD2E1B-9BA0-06D1-2358-FC5664DD47E0}"/>
              </a:ext>
            </a:extLst>
          </p:cNvPr>
          <p:cNvSpPr/>
          <p:nvPr/>
        </p:nvSpPr>
        <p:spPr>
          <a:xfrm>
            <a:off x="1459706" y="1993290"/>
            <a:ext cx="339445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369966-9EBC-F1B1-7257-4F8F4B443C6E}"/>
              </a:ext>
            </a:extLst>
          </p:cNvPr>
          <p:cNvSpPr/>
          <p:nvPr/>
        </p:nvSpPr>
        <p:spPr>
          <a:xfrm>
            <a:off x="4122962" y="1291887"/>
            <a:ext cx="1117418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0E206F-E1FF-9736-04A7-68004E2E83CA}"/>
              </a:ext>
            </a:extLst>
          </p:cNvPr>
          <p:cNvSpPr/>
          <p:nvPr/>
        </p:nvSpPr>
        <p:spPr>
          <a:xfrm>
            <a:off x="5006563" y="1953693"/>
            <a:ext cx="1029058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64B79E-024C-B5BD-F271-EA02B84F402E}"/>
              </a:ext>
            </a:extLst>
          </p:cNvPr>
          <p:cNvSpPr/>
          <p:nvPr/>
        </p:nvSpPr>
        <p:spPr>
          <a:xfrm>
            <a:off x="3319463" y="2701466"/>
            <a:ext cx="147517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D209F7C-8251-4DEF-923E-D60F800C2C4D}"/>
              </a:ext>
            </a:extLst>
          </p:cNvPr>
          <p:cNvSpPr/>
          <p:nvPr/>
        </p:nvSpPr>
        <p:spPr>
          <a:xfrm>
            <a:off x="4975608" y="2714458"/>
            <a:ext cx="10290584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8CC533-EB38-ED10-661A-C9B50AE1863A}"/>
              </a:ext>
            </a:extLst>
          </p:cNvPr>
          <p:cNvSpPr/>
          <p:nvPr/>
        </p:nvSpPr>
        <p:spPr>
          <a:xfrm>
            <a:off x="4975608" y="3490442"/>
            <a:ext cx="10290584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EA6E13-6BEE-B86C-D160-79F2272134CF}"/>
              </a:ext>
            </a:extLst>
          </p:cNvPr>
          <p:cNvSpPr/>
          <p:nvPr/>
        </p:nvSpPr>
        <p:spPr>
          <a:xfrm>
            <a:off x="1428751" y="5805459"/>
            <a:ext cx="339445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E9DC9C-F467-C94D-B132-B190997C3F61}"/>
              </a:ext>
            </a:extLst>
          </p:cNvPr>
          <p:cNvSpPr/>
          <p:nvPr/>
        </p:nvSpPr>
        <p:spPr>
          <a:xfrm>
            <a:off x="1459706" y="7161325"/>
            <a:ext cx="333492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527BB0-E017-BCAD-0BB2-FC9BF2162F7D}"/>
              </a:ext>
            </a:extLst>
          </p:cNvPr>
          <p:cNvSpPr/>
          <p:nvPr/>
        </p:nvSpPr>
        <p:spPr>
          <a:xfrm>
            <a:off x="1462088" y="6483392"/>
            <a:ext cx="333254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27B484-4655-DAFF-3851-26AC401B1679}"/>
              </a:ext>
            </a:extLst>
          </p:cNvPr>
          <p:cNvSpPr/>
          <p:nvPr/>
        </p:nvSpPr>
        <p:spPr>
          <a:xfrm>
            <a:off x="1371599" y="10057176"/>
            <a:ext cx="339445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B2232A-04BC-F610-FF26-27E38BCDBDB6}"/>
              </a:ext>
            </a:extLst>
          </p:cNvPr>
          <p:cNvSpPr/>
          <p:nvPr/>
        </p:nvSpPr>
        <p:spPr>
          <a:xfrm>
            <a:off x="1428751" y="10705910"/>
            <a:ext cx="333254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6626A18-C900-7705-72DF-75477A3EC192}"/>
              </a:ext>
            </a:extLst>
          </p:cNvPr>
          <p:cNvSpPr/>
          <p:nvPr/>
        </p:nvSpPr>
        <p:spPr>
          <a:xfrm>
            <a:off x="4057048" y="11370468"/>
            <a:ext cx="1124010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6C2601B-E4A7-2A4B-0B52-EDEC2F6D4ADF}"/>
              </a:ext>
            </a:extLst>
          </p:cNvPr>
          <p:cNvSpPr/>
          <p:nvPr/>
        </p:nvSpPr>
        <p:spPr>
          <a:xfrm>
            <a:off x="1400175" y="13794753"/>
            <a:ext cx="333254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C65D588-F923-2D9F-660F-614D61EBE8CA}"/>
              </a:ext>
            </a:extLst>
          </p:cNvPr>
          <p:cNvSpPr/>
          <p:nvPr/>
        </p:nvSpPr>
        <p:spPr>
          <a:xfrm>
            <a:off x="5006564" y="5712407"/>
            <a:ext cx="1032154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6953FA-9DC2-679A-3E7E-D82B50FB0C9A}"/>
              </a:ext>
            </a:extLst>
          </p:cNvPr>
          <p:cNvSpPr/>
          <p:nvPr/>
        </p:nvSpPr>
        <p:spPr>
          <a:xfrm>
            <a:off x="4975608" y="12132363"/>
            <a:ext cx="1032154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232D86-1C75-1E3F-957A-FB8D5F708B85}"/>
              </a:ext>
            </a:extLst>
          </p:cNvPr>
          <p:cNvSpPr/>
          <p:nvPr/>
        </p:nvSpPr>
        <p:spPr>
          <a:xfrm>
            <a:off x="4975608" y="13716691"/>
            <a:ext cx="10290584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1BD0F4E-6577-51A5-C879-C32E4B6C5345}"/>
              </a:ext>
            </a:extLst>
          </p:cNvPr>
          <p:cNvSpPr/>
          <p:nvPr/>
        </p:nvSpPr>
        <p:spPr>
          <a:xfrm>
            <a:off x="4975608" y="10548035"/>
            <a:ext cx="10290584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5F1B470-4F3C-CBBF-B86E-B5765C8F1F54}"/>
              </a:ext>
            </a:extLst>
          </p:cNvPr>
          <p:cNvSpPr/>
          <p:nvPr/>
        </p:nvSpPr>
        <p:spPr>
          <a:xfrm>
            <a:off x="4975608" y="9863520"/>
            <a:ext cx="10290584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C9EA958-F71E-8011-A77D-D1A6798E4719}"/>
              </a:ext>
            </a:extLst>
          </p:cNvPr>
          <p:cNvSpPr/>
          <p:nvPr/>
        </p:nvSpPr>
        <p:spPr>
          <a:xfrm>
            <a:off x="4975608" y="8547462"/>
            <a:ext cx="1029058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6B5AE3E-169A-0A7D-A7E7-3B752B3E903D}"/>
              </a:ext>
            </a:extLst>
          </p:cNvPr>
          <p:cNvSpPr/>
          <p:nvPr/>
        </p:nvSpPr>
        <p:spPr>
          <a:xfrm>
            <a:off x="4947032" y="9233482"/>
            <a:ext cx="1029058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83F5DE7-BA08-BEA0-28F3-9DC97CF3C2EF}"/>
              </a:ext>
            </a:extLst>
          </p:cNvPr>
          <p:cNvSpPr/>
          <p:nvPr/>
        </p:nvSpPr>
        <p:spPr>
          <a:xfrm>
            <a:off x="4947032" y="7122262"/>
            <a:ext cx="1029058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47C011E-0D54-C81F-4FBC-F8463CEE0394}"/>
              </a:ext>
            </a:extLst>
          </p:cNvPr>
          <p:cNvSpPr/>
          <p:nvPr/>
        </p:nvSpPr>
        <p:spPr>
          <a:xfrm>
            <a:off x="4057048" y="7865932"/>
            <a:ext cx="1127105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480F420-82FB-473C-D8F6-4A2F60B46BD9}"/>
              </a:ext>
            </a:extLst>
          </p:cNvPr>
          <p:cNvSpPr/>
          <p:nvPr/>
        </p:nvSpPr>
        <p:spPr>
          <a:xfrm>
            <a:off x="5037522" y="6454429"/>
            <a:ext cx="10290584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25E7FF3-5614-AC90-5863-B6C8B07D43A8}"/>
              </a:ext>
            </a:extLst>
          </p:cNvPr>
          <p:cNvSpPr/>
          <p:nvPr/>
        </p:nvSpPr>
        <p:spPr>
          <a:xfrm>
            <a:off x="4991084" y="12973526"/>
            <a:ext cx="1033702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18E353E-29CF-43AC-808F-EFA980300790}"/>
              </a:ext>
            </a:extLst>
          </p:cNvPr>
          <p:cNvSpPr txBox="1"/>
          <p:nvPr/>
        </p:nvSpPr>
        <p:spPr>
          <a:xfrm>
            <a:off x="575419" y="14618460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2488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38F50AC-81A8-4341-B4BF-2FC1C3B23B7D}"/>
              </a:ext>
            </a:extLst>
          </p:cNvPr>
          <p:cNvSpPr txBox="1"/>
          <p:nvPr/>
        </p:nvSpPr>
        <p:spPr>
          <a:xfrm>
            <a:off x="14981151" y="1461184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2536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0244210-D11F-4297-A9B4-E01D8F830652}"/>
              </a:ext>
            </a:extLst>
          </p:cNvPr>
          <p:cNvSpPr txBox="1"/>
          <p:nvPr/>
        </p:nvSpPr>
        <p:spPr>
          <a:xfrm>
            <a:off x="4507208" y="1464006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</a:t>
            </a:r>
            <a:endParaRPr lang="zh-TW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62AA5B-7BCC-E5B0-8C9C-180F701DCB60}"/>
              </a:ext>
            </a:extLst>
          </p:cNvPr>
          <p:cNvSpPr/>
          <p:nvPr/>
        </p:nvSpPr>
        <p:spPr>
          <a:xfrm>
            <a:off x="1534884" y="14066205"/>
            <a:ext cx="1284786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C88A1B-D26A-C53A-6C3D-1AB8486FEF50}"/>
              </a:ext>
            </a:extLst>
          </p:cNvPr>
          <p:cNvSpPr/>
          <p:nvPr/>
        </p:nvSpPr>
        <p:spPr>
          <a:xfrm>
            <a:off x="1534884" y="13228005"/>
            <a:ext cx="1381941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22B090-15AA-92EE-7213-1990D47ED430}"/>
              </a:ext>
            </a:extLst>
          </p:cNvPr>
          <p:cNvSpPr/>
          <p:nvPr/>
        </p:nvSpPr>
        <p:spPr>
          <a:xfrm>
            <a:off x="1534884" y="1321755"/>
            <a:ext cx="1284786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DAE350-37C2-61A1-87F1-3FBA145C2951}"/>
              </a:ext>
            </a:extLst>
          </p:cNvPr>
          <p:cNvSpPr/>
          <p:nvPr/>
        </p:nvSpPr>
        <p:spPr>
          <a:xfrm>
            <a:off x="1534884" y="483555"/>
            <a:ext cx="1284786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81114A-6E7E-F2A2-C481-CC0D2E0EA14D}"/>
              </a:ext>
            </a:extLst>
          </p:cNvPr>
          <p:cNvSpPr/>
          <p:nvPr/>
        </p:nvSpPr>
        <p:spPr>
          <a:xfrm>
            <a:off x="1534884" y="2084136"/>
            <a:ext cx="3456216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4193D8-1CD5-9247-7C37-5B7881300B3B}"/>
              </a:ext>
            </a:extLst>
          </p:cNvPr>
          <p:cNvSpPr/>
          <p:nvPr/>
        </p:nvSpPr>
        <p:spPr>
          <a:xfrm>
            <a:off x="1534884" y="2846517"/>
            <a:ext cx="1303836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3FACB0-AD41-B1BC-48F6-140D93D2FE7D}"/>
              </a:ext>
            </a:extLst>
          </p:cNvPr>
          <p:cNvSpPr/>
          <p:nvPr/>
        </p:nvSpPr>
        <p:spPr>
          <a:xfrm>
            <a:off x="1511071" y="3609072"/>
            <a:ext cx="1303836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CDF0B2A-66F3-AA7B-0EAC-2DD18CB5564F}"/>
              </a:ext>
            </a:extLst>
          </p:cNvPr>
          <p:cNvSpPr/>
          <p:nvPr/>
        </p:nvSpPr>
        <p:spPr>
          <a:xfrm>
            <a:off x="1534884" y="4310939"/>
            <a:ext cx="1303836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A8B7D9-BE6F-03C7-3F5B-0EF455780F9F}"/>
              </a:ext>
            </a:extLst>
          </p:cNvPr>
          <p:cNvSpPr/>
          <p:nvPr/>
        </p:nvSpPr>
        <p:spPr>
          <a:xfrm>
            <a:off x="1511071" y="5012806"/>
            <a:ext cx="1608366" cy="35610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E48F12-4DF8-0969-BB94-13F4C170ED12}"/>
              </a:ext>
            </a:extLst>
          </p:cNvPr>
          <p:cNvSpPr/>
          <p:nvPr/>
        </p:nvSpPr>
        <p:spPr>
          <a:xfrm>
            <a:off x="1511071" y="5396795"/>
            <a:ext cx="1651229" cy="317877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7B7BCDE-0D4F-7623-A767-EFB5E444A37B}"/>
              </a:ext>
            </a:extLst>
          </p:cNvPr>
          <p:cNvSpPr/>
          <p:nvPr/>
        </p:nvSpPr>
        <p:spPr>
          <a:xfrm>
            <a:off x="3119437" y="5058362"/>
            <a:ext cx="114109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B02FE2-F6DA-B496-8760-133CCD0A379C}"/>
              </a:ext>
            </a:extLst>
          </p:cNvPr>
          <p:cNvSpPr/>
          <p:nvPr/>
        </p:nvSpPr>
        <p:spPr>
          <a:xfrm>
            <a:off x="1511071" y="6063261"/>
            <a:ext cx="1303836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758020-C877-247D-D428-8EB3A763834F}"/>
              </a:ext>
            </a:extLst>
          </p:cNvPr>
          <p:cNvSpPr/>
          <p:nvPr/>
        </p:nvSpPr>
        <p:spPr>
          <a:xfrm>
            <a:off x="1439633" y="6773661"/>
            <a:ext cx="1303836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C95E6BD-53D1-14AA-7D9C-5A99BAAE0608}"/>
              </a:ext>
            </a:extLst>
          </p:cNvPr>
          <p:cNvSpPr/>
          <p:nvPr/>
        </p:nvSpPr>
        <p:spPr>
          <a:xfrm>
            <a:off x="1439633" y="7468010"/>
            <a:ext cx="1309075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F9CB2E5-7410-13C8-28DE-BF97F8C749C3}"/>
              </a:ext>
            </a:extLst>
          </p:cNvPr>
          <p:cNvSpPr/>
          <p:nvPr/>
        </p:nvSpPr>
        <p:spPr>
          <a:xfrm>
            <a:off x="1439633" y="8165233"/>
            <a:ext cx="1303836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1611BE-EAF5-D1D8-A875-7D6F2497CE22}"/>
              </a:ext>
            </a:extLst>
          </p:cNvPr>
          <p:cNvSpPr/>
          <p:nvPr/>
        </p:nvSpPr>
        <p:spPr>
          <a:xfrm>
            <a:off x="1534884" y="8875859"/>
            <a:ext cx="129859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8F8641-AB17-F470-858B-E437AB07D007}"/>
              </a:ext>
            </a:extLst>
          </p:cNvPr>
          <p:cNvSpPr/>
          <p:nvPr/>
        </p:nvSpPr>
        <p:spPr>
          <a:xfrm>
            <a:off x="1482496" y="9583847"/>
            <a:ext cx="1298597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C09B32-36D4-0E01-B11D-3D8B0443C788}"/>
              </a:ext>
            </a:extLst>
          </p:cNvPr>
          <p:cNvSpPr/>
          <p:nvPr/>
        </p:nvSpPr>
        <p:spPr>
          <a:xfrm>
            <a:off x="1534884" y="12425162"/>
            <a:ext cx="3456216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C1AF5A-B36E-349C-81BB-91EDEC3C7F98}"/>
              </a:ext>
            </a:extLst>
          </p:cNvPr>
          <p:cNvSpPr/>
          <p:nvPr/>
        </p:nvSpPr>
        <p:spPr>
          <a:xfrm>
            <a:off x="5744934" y="2065068"/>
            <a:ext cx="627561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E2BE76D-4DE4-1869-B4BA-86041FBCC5C5}"/>
              </a:ext>
            </a:extLst>
          </p:cNvPr>
          <p:cNvSpPr/>
          <p:nvPr/>
        </p:nvSpPr>
        <p:spPr>
          <a:xfrm>
            <a:off x="5744934" y="12389805"/>
            <a:ext cx="627561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A61D7A-5585-C275-CA7E-E60E021325CE}"/>
              </a:ext>
            </a:extLst>
          </p:cNvPr>
          <p:cNvSpPr/>
          <p:nvPr/>
        </p:nvSpPr>
        <p:spPr>
          <a:xfrm>
            <a:off x="1512430" y="10259615"/>
            <a:ext cx="1303836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CAFB93-FAB4-837C-1445-B061B3AAB6F2}"/>
              </a:ext>
            </a:extLst>
          </p:cNvPr>
          <p:cNvSpPr/>
          <p:nvPr/>
        </p:nvSpPr>
        <p:spPr>
          <a:xfrm>
            <a:off x="1482496" y="10944892"/>
            <a:ext cx="1303836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3C0A8C-C18B-028A-53F6-C78BF069992A}"/>
              </a:ext>
            </a:extLst>
          </p:cNvPr>
          <p:cNvSpPr/>
          <p:nvPr/>
        </p:nvSpPr>
        <p:spPr>
          <a:xfrm>
            <a:off x="1512430" y="11630898"/>
            <a:ext cx="1303836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8FC5B2-FD97-C29F-3B46-991731111146}"/>
              </a:ext>
            </a:extLst>
          </p:cNvPr>
          <p:cNvSpPr/>
          <p:nvPr/>
        </p:nvSpPr>
        <p:spPr>
          <a:xfrm>
            <a:off x="14573250" y="9526278"/>
            <a:ext cx="7810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5AC5FB8-153A-75FE-A5EF-41445E83377C}"/>
              </a:ext>
            </a:extLst>
          </p:cNvPr>
          <p:cNvSpPr/>
          <p:nvPr/>
        </p:nvSpPr>
        <p:spPr>
          <a:xfrm>
            <a:off x="14520862" y="8903426"/>
            <a:ext cx="8334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63B3508-8B3A-449D-3627-BFD0C4FB0536}"/>
              </a:ext>
            </a:extLst>
          </p:cNvPr>
          <p:cNvSpPr/>
          <p:nvPr/>
        </p:nvSpPr>
        <p:spPr>
          <a:xfrm>
            <a:off x="14477998" y="12444181"/>
            <a:ext cx="8763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DBCCAD5-8D0A-CB01-5C86-6D57B6BEC676}"/>
              </a:ext>
            </a:extLst>
          </p:cNvPr>
          <p:cNvSpPr/>
          <p:nvPr/>
        </p:nvSpPr>
        <p:spPr>
          <a:xfrm>
            <a:off x="14468474" y="1969926"/>
            <a:ext cx="88582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8AD9E33-CEBF-442B-F226-F213C23870E4}"/>
              </a:ext>
            </a:extLst>
          </p:cNvPr>
          <p:cNvSpPr/>
          <p:nvPr/>
        </p:nvSpPr>
        <p:spPr>
          <a:xfrm>
            <a:off x="14573250" y="2842845"/>
            <a:ext cx="781049" cy="273772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0B0DA27-3B6E-63D2-BC65-6AD7A86FE246}"/>
              </a:ext>
            </a:extLst>
          </p:cNvPr>
          <p:cNvSpPr/>
          <p:nvPr/>
        </p:nvSpPr>
        <p:spPr>
          <a:xfrm>
            <a:off x="14550796" y="6117351"/>
            <a:ext cx="803504" cy="50391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04BAB-1DAC-4FED-A028-BAE6AF705629}"/>
              </a:ext>
            </a:extLst>
          </p:cNvPr>
          <p:cNvSpPr txBox="1"/>
          <p:nvPr/>
        </p:nvSpPr>
        <p:spPr>
          <a:xfrm>
            <a:off x="745724" y="1487943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2536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BB04666-FBEA-413D-82EA-56ACFD05EB62}"/>
              </a:ext>
            </a:extLst>
          </p:cNvPr>
          <p:cNvSpPr txBox="1"/>
          <p:nvPr/>
        </p:nvSpPr>
        <p:spPr>
          <a:xfrm>
            <a:off x="14911387" y="1485275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2584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58CD680-9150-4F0A-80B2-CE508B6850D1}"/>
              </a:ext>
            </a:extLst>
          </p:cNvPr>
          <p:cNvSpPr txBox="1"/>
          <p:nvPr/>
        </p:nvSpPr>
        <p:spPr>
          <a:xfrm>
            <a:off x="2772482" y="1485275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2542</a:t>
            </a:r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BC33D1B-4917-4ADA-948B-0BC5CFC585FC}"/>
              </a:ext>
            </a:extLst>
          </p:cNvPr>
          <p:cNvSpPr/>
          <p:nvPr/>
        </p:nvSpPr>
        <p:spPr>
          <a:xfrm>
            <a:off x="14599056" y="10210686"/>
            <a:ext cx="803504" cy="50391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4E350C9-71F1-E305-136A-019C1A236D8E}"/>
              </a:ext>
            </a:extLst>
          </p:cNvPr>
          <p:cNvSpPr/>
          <p:nvPr/>
        </p:nvSpPr>
        <p:spPr>
          <a:xfrm>
            <a:off x="1611084" y="8770305"/>
            <a:ext cx="1370511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1E43AA-D1FC-82EF-F8E0-6ECFDAF6B7AD}"/>
              </a:ext>
            </a:extLst>
          </p:cNvPr>
          <p:cNvSpPr/>
          <p:nvPr/>
        </p:nvSpPr>
        <p:spPr>
          <a:xfrm>
            <a:off x="1611084" y="8018609"/>
            <a:ext cx="1208586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6CA730-80A7-3A05-3793-546AD6828A0F}"/>
              </a:ext>
            </a:extLst>
          </p:cNvPr>
          <p:cNvSpPr/>
          <p:nvPr/>
        </p:nvSpPr>
        <p:spPr>
          <a:xfrm>
            <a:off x="1611084" y="9522001"/>
            <a:ext cx="1370511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20A3EE-88EF-76A7-93C3-818659D06749}"/>
              </a:ext>
            </a:extLst>
          </p:cNvPr>
          <p:cNvSpPr/>
          <p:nvPr/>
        </p:nvSpPr>
        <p:spPr>
          <a:xfrm>
            <a:off x="1611084" y="10273697"/>
            <a:ext cx="13705116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26326F-9E0F-7365-E87E-5FFB963F6C00}"/>
              </a:ext>
            </a:extLst>
          </p:cNvPr>
          <p:cNvSpPr/>
          <p:nvPr/>
        </p:nvSpPr>
        <p:spPr>
          <a:xfrm>
            <a:off x="9353550" y="10944430"/>
            <a:ext cx="59626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0C8482-04D6-9782-E2F1-7742362102D6}"/>
              </a:ext>
            </a:extLst>
          </p:cNvPr>
          <p:cNvSpPr/>
          <p:nvPr/>
        </p:nvSpPr>
        <p:spPr>
          <a:xfrm>
            <a:off x="1466850" y="555481"/>
            <a:ext cx="122301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ED397A-9FBC-A06C-2FAF-38057CA6B622}"/>
              </a:ext>
            </a:extLst>
          </p:cNvPr>
          <p:cNvSpPr/>
          <p:nvPr/>
        </p:nvSpPr>
        <p:spPr>
          <a:xfrm>
            <a:off x="1466850" y="1323892"/>
            <a:ext cx="122301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096D4F-FBC6-C65A-D759-0C0A85D43894}"/>
              </a:ext>
            </a:extLst>
          </p:cNvPr>
          <p:cNvSpPr/>
          <p:nvPr/>
        </p:nvSpPr>
        <p:spPr>
          <a:xfrm>
            <a:off x="1466850" y="2058873"/>
            <a:ext cx="129730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7EBDB5-EB41-EC54-16A8-88055F54FC00}"/>
              </a:ext>
            </a:extLst>
          </p:cNvPr>
          <p:cNvSpPr/>
          <p:nvPr/>
        </p:nvSpPr>
        <p:spPr>
          <a:xfrm>
            <a:off x="1538967" y="2827284"/>
            <a:ext cx="7814583" cy="34507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057616-ECF1-B554-9FD4-3DBCA5FE5F52}"/>
              </a:ext>
            </a:extLst>
          </p:cNvPr>
          <p:cNvSpPr/>
          <p:nvPr/>
        </p:nvSpPr>
        <p:spPr>
          <a:xfrm>
            <a:off x="3222168" y="3172354"/>
            <a:ext cx="5326409" cy="33030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FF9701-0D57-8E2E-25B7-BC16B12A1326}"/>
              </a:ext>
            </a:extLst>
          </p:cNvPr>
          <p:cNvSpPr/>
          <p:nvPr/>
        </p:nvSpPr>
        <p:spPr>
          <a:xfrm>
            <a:off x="9544050" y="2857947"/>
            <a:ext cx="57721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12AE1C-E27C-C4EF-5B47-B3986B1F5F75}"/>
              </a:ext>
            </a:extLst>
          </p:cNvPr>
          <p:cNvSpPr/>
          <p:nvPr/>
        </p:nvSpPr>
        <p:spPr>
          <a:xfrm>
            <a:off x="3222168" y="3696353"/>
            <a:ext cx="532640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865613-8924-5517-274C-504FC6EBA032}"/>
              </a:ext>
            </a:extLst>
          </p:cNvPr>
          <p:cNvSpPr/>
          <p:nvPr/>
        </p:nvSpPr>
        <p:spPr>
          <a:xfrm>
            <a:off x="9544050" y="3657021"/>
            <a:ext cx="57721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B56C1F-CD7D-6DAA-A227-894C6B3B932A}"/>
              </a:ext>
            </a:extLst>
          </p:cNvPr>
          <p:cNvSpPr/>
          <p:nvPr/>
        </p:nvSpPr>
        <p:spPr>
          <a:xfrm>
            <a:off x="3222168" y="4456095"/>
            <a:ext cx="5326409" cy="63893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ECBCD7-08B6-7F3A-452B-17D16239D56A}"/>
              </a:ext>
            </a:extLst>
          </p:cNvPr>
          <p:cNvSpPr/>
          <p:nvPr/>
        </p:nvSpPr>
        <p:spPr>
          <a:xfrm>
            <a:off x="3222168" y="13879577"/>
            <a:ext cx="532640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BA93EDC-B63F-D53D-E8C7-187846E2C19D}"/>
              </a:ext>
            </a:extLst>
          </p:cNvPr>
          <p:cNvSpPr/>
          <p:nvPr/>
        </p:nvSpPr>
        <p:spPr>
          <a:xfrm>
            <a:off x="9448800" y="13879577"/>
            <a:ext cx="59626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25F30A-4307-1357-5EFD-68AED870A9F1}"/>
              </a:ext>
            </a:extLst>
          </p:cNvPr>
          <p:cNvSpPr/>
          <p:nvPr/>
        </p:nvSpPr>
        <p:spPr>
          <a:xfrm>
            <a:off x="1611084" y="13101271"/>
            <a:ext cx="13705116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3891360-EC46-8727-FB90-71D4E2292B53}"/>
              </a:ext>
            </a:extLst>
          </p:cNvPr>
          <p:cNvSpPr/>
          <p:nvPr/>
        </p:nvSpPr>
        <p:spPr>
          <a:xfrm>
            <a:off x="1538967" y="12328461"/>
            <a:ext cx="1265328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DF2DA1-646B-15D5-98C6-458FF21189B2}"/>
              </a:ext>
            </a:extLst>
          </p:cNvPr>
          <p:cNvSpPr/>
          <p:nvPr/>
        </p:nvSpPr>
        <p:spPr>
          <a:xfrm>
            <a:off x="1538967" y="11595999"/>
            <a:ext cx="1215798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F8E3CA-ADC2-F483-F6AA-5B8724F39F1B}"/>
              </a:ext>
            </a:extLst>
          </p:cNvPr>
          <p:cNvSpPr/>
          <p:nvPr/>
        </p:nvSpPr>
        <p:spPr>
          <a:xfrm>
            <a:off x="3222168" y="10934848"/>
            <a:ext cx="532640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C55574-CE1C-A167-8BD7-987138743613}"/>
              </a:ext>
            </a:extLst>
          </p:cNvPr>
          <p:cNvSpPr/>
          <p:nvPr/>
        </p:nvSpPr>
        <p:spPr>
          <a:xfrm>
            <a:off x="1466850" y="5968570"/>
            <a:ext cx="15621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BC6EC1-FEC4-A860-07D0-012FB8274C99}"/>
              </a:ext>
            </a:extLst>
          </p:cNvPr>
          <p:cNvSpPr/>
          <p:nvPr/>
        </p:nvSpPr>
        <p:spPr>
          <a:xfrm>
            <a:off x="3222168" y="5120581"/>
            <a:ext cx="5326409" cy="63893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33594D-F7A0-3CC0-226F-C86B56D9FDC2}"/>
              </a:ext>
            </a:extLst>
          </p:cNvPr>
          <p:cNvSpPr/>
          <p:nvPr/>
        </p:nvSpPr>
        <p:spPr>
          <a:xfrm>
            <a:off x="3228969" y="7201096"/>
            <a:ext cx="12167514" cy="63893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58FA4A0-AB62-9E87-73D6-255E5E08CD0D}"/>
              </a:ext>
            </a:extLst>
          </p:cNvPr>
          <p:cNvSpPr/>
          <p:nvPr/>
        </p:nvSpPr>
        <p:spPr>
          <a:xfrm>
            <a:off x="3228969" y="5910746"/>
            <a:ext cx="12094032" cy="31990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511D031-28C5-C0E7-54FC-662EBADF14DA}"/>
              </a:ext>
            </a:extLst>
          </p:cNvPr>
          <p:cNvSpPr/>
          <p:nvPr/>
        </p:nvSpPr>
        <p:spPr>
          <a:xfrm>
            <a:off x="3222168" y="6191744"/>
            <a:ext cx="12174315" cy="32513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402FE1C-7106-BDE7-58CB-E700863007CB}"/>
              </a:ext>
            </a:extLst>
          </p:cNvPr>
          <p:cNvSpPr/>
          <p:nvPr/>
        </p:nvSpPr>
        <p:spPr>
          <a:xfrm>
            <a:off x="3222168" y="6600096"/>
            <a:ext cx="532640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4E2EB2-5FB5-A859-A159-21B361E4676E}"/>
              </a:ext>
            </a:extLst>
          </p:cNvPr>
          <p:cNvSpPr/>
          <p:nvPr/>
        </p:nvSpPr>
        <p:spPr>
          <a:xfrm>
            <a:off x="9220200" y="6672221"/>
            <a:ext cx="61912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A4918BD-F51E-D1F0-A7FA-98960CDE35E8}"/>
              </a:ext>
            </a:extLst>
          </p:cNvPr>
          <p:cNvSpPr/>
          <p:nvPr/>
        </p:nvSpPr>
        <p:spPr>
          <a:xfrm>
            <a:off x="10267949" y="4343666"/>
            <a:ext cx="505505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FD105B-3E79-C7FB-99A9-D0422F76026D}"/>
              </a:ext>
            </a:extLst>
          </p:cNvPr>
          <p:cNvSpPr/>
          <p:nvPr/>
        </p:nvSpPr>
        <p:spPr>
          <a:xfrm>
            <a:off x="14382750" y="8041771"/>
            <a:ext cx="101373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600D51F-FE66-AA75-7675-C9AEF6349547}"/>
              </a:ext>
            </a:extLst>
          </p:cNvPr>
          <p:cNvSpPr/>
          <p:nvPr/>
        </p:nvSpPr>
        <p:spPr>
          <a:xfrm>
            <a:off x="14439900" y="11583398"/>
            <a:ext cx="101373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63A4028-5A2B-D212-83B2-FE1B778CC5C6}"/>
              </a:ext>
            </a:extLst>
          </p:cNvPr>
          <p:cNvSpPr/>
          <p:nvPr/>
        </p:nvSpPr>
        <p:spPr>
          <a:xfrm>
            <a:off x="14439900" y="649173"/>
            <a:ext cx="8953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E3CBC30-0356-E17F-A74C-16C15852BFC1}"/>
              </a:ext>
            </a:extLst>
          </p:cNvPr>
          <p:cNvSpPr/>
          <p:nvPr/>
        </p:nvSpPr>
        <p:spPr>
          <a:xfrm>
            <a:off x="14439900" y="1359573"/>
            <a:ext cx="8953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8630412-BBB0-48B5-B6B7-3F58246333C6}"/>
              </a:ext>
            </a:extLst>
          </p:cNvPr>
          <p:cNvSpPr txBox="1"/>
          <p:nvPr/>
        </p:nvSpPr>
        <p:spPr>
          <a:xfrm>
            <a:off x="584751" y="14668092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2584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F26DF72-7E82-43F8-8FE3-3582A2C5EEC0}"/>
              </a:ext>
            </a:extLst>
          </p:cNvPr>
          <p:cNvSpPr txBox="1"/>
          <p:nvPr/>
        </p:nvSpPr>
        <p:spPr>
          <a:xfrm>
            <a:off x="14922226" y="1465788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2632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39CE4A5-5851-4023-92A4-B40C7CD6B5A2}"/>
              </a:ext>
            </a:extLst>
          </p:cNvPr>
          <p:cNvSpPr txBox="1"/>
          <p:nvPr/>
        </p:nvSpPr>
        <p:spPr>
          <a:xfrm>
            <a:off x="8174313" y="1465788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2608</a:t>
            </a:r>
            <a:endParaRPr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2D3B3DC-4BB4-4E0F-B66A-3B5E6FD54171}"/>
              </a:ext>
            </a:extLst>
          </p:cNvPr>
          <p:cNvSpPr/>
          <p:nvPr/>
        </p:nvSpPr>
        <p:spPr>
          <a:xfrm>
            <a:off x="10314203" y="5092086"/>
            <a:ext cx="5021047" cy="63893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6933556-EF51-CECD-408A-43DEA0CE9AC7}"/>
              </a:ext>
            </a:extLst>
          </p:cNvPr>
          <p:cNvSpPr/>
          <p:nvPr/>
        </p:nvSpPr>
        <p:spPr>
          <a:xfrm>
            <a:off x="1466850" y="649173"/>
            <a:ext cx="138684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1718DB-34A6-F509-0630-C97769AA600B}"/>
              </a:ext>
            </a:extLst>
          </p:cNvPr>
          <p:cNvSpPr/>
          <p:nvPr/>
        </p:nvSpPr>
        <p:spPr>
          <a:xfrm>
            <a:off x="1466850" y="1359573"/>
            <a:ext cx="138684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A40C2B-10E8-D2FD-8AF9-4B873E20D670}"/>
              </a:ext>
            </a:extLst>
          </p:cNvPr>
          <p:cNvSpPr/>
          <p:nvPr/>
        </p:nvSpPr>
        <p:spPr>
          <a:xfrm>
            <a:off x="1466850" y="2069973"/>
            <a:ext cx="138684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8ED109-E9B3-05B8-B837-AB22F10A0D81}"/>
              </a:ext>
            </a:extLst>
          </p:cNvPr>
          <p:cNvSpPr/>
          <p:nvPr/>
        </p:nvSpPr>
        <p:spPr>
          <a:xfrm>
            <a:off x="1466850" y="2780373"/>
            <a:ext cx="138684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DF964F-D974-9593-7C1E-63D9F1C4CA32}"/>
              </a:ext>
            </a:extLst>
          </p:cNvPr>
          <p:cNvSpPr/>
          <p:nvPr/>
        </p:nvSpPr>
        <p:spPr>
          <a:xfrm>
            <a:off x="4362450" y="3425946"/>
            <a:ext cx="109728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155248-FDBF-CFEB-B3CA-7F402FB79CC2}"/>
              </a:ext>
            </a:extLst>
          </p:cNvPr>
          <p:cNvSpPr/>
          <p:nvPr/>
        </p:nvSpPr>
        <p:spPr>
          <a:xfrm>
            <a:off x="1466850" y="4302246"/>
            <a:ext cx="100012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8244CF-408B-5F9C-A6DC-C019321816B4}"/>
              </a:ext>
            </a:extLst>
          </p:cNvPr>
          <p:cNvSpPr/>
          <p:nvPr/>
        </p:nvSpPr>
        <p:spPr>
          <a:xfrm>
            <a:off x="1466850" y="4947819"/>
            <a:ext cx="100012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638CD4-39D8-8BEB-52F7-4010B5360652}"/>
              </a:ext>
            </a:extLst>
          </p:cNvPr>
          <p:cNvSpPr/>
          <p:nvPr/>
        </p:nvSpPr>
        <p:spPr>
          <a:xfrm>
            <a:off x="1473651" y="5593391"/>
            <a:ext cx="2241099" cy="31212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E11E71-E4FB-9DE9-F7DB-1895B689FF83}"/>
              </a:ext>
            </a:extLst>
          </p:cNvPr>
          <p:cNvSpPr/>
          <p:nvPr/>
        </p:nvSpPr>
        <p:spPr>
          <a:xfrm>
            <a:off x="1466851" y="5874517"/>
            <a:ext cx="2255976" cy="317227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4A4A663-1CED-0773-3BCD-A0EC5B0DBB24}"/>
              </a:ext>
            </a:extLst>
          </p:cNvPr>
          <p:cNvSpPr/>
          <p:nvPr/>
        </p:nvSpPr>
        <p:spPr>
          <a:xfrm>
            <a:off x="3714750" y="5515593"/>
            <a:ext cx="7753350" cy="374894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DB932D-5E19-C481-C4C5-98131ED8A167}"/>
              </a:ext>
            </a:extLst>
          </p:cNvPr>
          <p:cNvSpPr/>
          <p:nvPr/>
        </p:nvSpPr>
        <p:spPr>
          <a:xfrm>
            <a:off x="4533900" y="6232097"/>
            <a:ext cx="108013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A8ED86-4CFF-4FA8-9FA7-17B9B69B4F24}"/>
              </a:ext>
            </a:extLst>
          </p:cNvPr>
          <p:cNvSpPr/>
          <p:nvPr/>
        </p:nvSpPr>
        <p:spPr>
          <a:xfrm>
            <a:off x="5638800" y="7005595"/>
            <a:ext cx="224313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EE4C0C2-04B1-A583-AA2E-3C3EAC025AA9}"/>
              </a:ext>
            </a:extLst>
          </p:cNvPr>
          <p:cNvSpPr/>
          <p:nvPr/>
        </p:nvSpPr>
        <p:spPr>
          <a:xfrm>
            <a:off x="1473651" y="7727863"/>
            <a:ext cx="138615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A9070C2-FDE6-E412-8AE6-C496796ED12C}"/>
              </a:ext>
            </a:extLst>
          </p:cNvPr>
          <p:cNvSpPr/>
          <p:nvPr/>
        </p:nvSpPr>
        <p:spPr>
          <a:xfrm>
            <a:off x="3729627" y="5837071"/>
            <a:ext cx="8319498" cy="31722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4B0AAF-0D37-2416-BCBB-49C8CCB58907}"/>
              </a:ext>
            </a:extLst>
          </p:cNvPr>
          <p:cNvSpPr/>
          <p:nvPr/>
        </p:nvSpPr>
        <p:spPr>
          <a:xfrm>
            <a:off x="1473650" y="8541714"/>
            <a:ext cx="138615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4167560-E28A-73C9-64E8-8C71B0C0D291}"/>
              </a:ext>
            </a:extLst>
          </p:cNvPr>
          <p:cNvSpPr/>
          <p:nvPr/>
        </p:nvSpPr>
        <p:spPr>
          <a:xfrm>
            <a:off x="1473650" y="9223629"/>
            <a:ext cx="138615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8D02CE-AD63-0CF3-BF81-020DA63CDB59}"/>
              </a:ext>
            </a:extLst>
          </p:cNvPr>
          <p:cNvSpPr/>
          <p:nvPr/>
        </p:nvSpPr>
        <p:spPr>
          <a:xfrm>
            <a:off x="1466850" y="9905544"/>
            <a:ext cx="138615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EA8AD6-B959-6338-6809-2AAA087ADD1D}"/>
              </a:ext>
            </a:extLst>
          </p:cNvPr>
          <p:cNvSpPr/>
          <p:nvPr/>
        </p:nvSpPr>
        <p:spPr>
          <a:xfrm>
            <a:off x="4705350" y="10587459"/>
            <a:ext cx="1062309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08F3E1-8B6E-5646-BFFF-E9155BC4211E}"/>
              </a:ext>
            </a:extLst>
          </p:cNvPr>
          <p:cNvSpPr/>
          <p:nvPr/>
        </p:nvSpPr>
        <p:spPr>
          <a:xfrm>
            <a:off x="1466849" y="11298802"/>
            <a:ext cx="139609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7667597-16E9-0141-6274-323DA2EDCD3C}"/>
              </a:ext>
            </a:extLst>
          </p:cNvPr>
          <p:cNvSpPr/>
          <p:nvPr/>
        </p:nvSpPr>
        <p:spPr>
          <a:xfrm>
            <a:off x="1460048" y="12139812"/>
            <a:ext cx="138684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A0CC92C-4425-0480-6161-E128DF9AB6A7}"/>
              </a:ext>
            </a:extLst>
          </p:cNvPr>
          <p:cNvSpPr/>
          <p:nvPr/>
        </p:nvSpPr>
        <p:spPr>
          <a:xfrm>
            <a:off x="1421948" y="12953632"/>
            <a:ext cx="1386159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1A4764-CA02-9D57-21D0-E0F8520D86C7}"/>
              </a:ext>
            </a:extLst>
          </p:cNvPr>
          <p:cNvSpPr/>
          <p:nvPr/>
        </p:nvSpPr>
        <p:spPr>
          <a:xfrm>
            <a:off x="4705350" y="13799846"/>
            <a:ext cx="1062309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C04ECF8-6A90-FC7F-2306-A55E6C2A8B4E}"/>
              </a:ext>
            </a:extLst>
          </p:cNvPr>
          <p:cNvSpPr/>
          <p:nvPr/>
        </p:nvSpPr>
        <p:spPr>
          <a:xfrm>
            <a:off x="13544550" y="4947819"/>
            <a:ext cx="17907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8AF88EB-A038-3CF0-5D1E-9D50527F1548}"/>
              </a:ext>
            </a:extLst>
          </p:cNvPr>
          <p:cNvSpPr/>
          <p:nvPr/>
        </p:nvSpPr>
        <p:spPr>
          <a:xfrm>
            <a:off x="13096970" y="5611487"/>
            <a:ext cx="225597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C05E1D4-58D0-4E7A-B230-1235705E3BC8}"/>
              </a:ext>
            </a:extLst>
          </p:cNvPr>
          <p:cNvSpPr txBox="1"/>
          <p:nvPr/>
        </p:nvSpPr>
        <p:spPr>
          <a:xfrm>
            <a:off x="674408" y="1465788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2632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8107400-07B9-4D3A-9CFD-963AD4694D6B}"/>
              </a:ext>
            </a:extLst>
          </p:cNvPr>
          <p:cNvSpPr txBox="1"/>
          <p:nvPr/>
        </p:nvSpPr>
        <p:spPr>
          <a:xfrm>
            <a:off x="14936592" y="1461366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2674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B4FC1FB-4767-4B2F-9653-41A23561C07E}"/>
              </a:ext>
            </a:extLst>
          </p:cNvPr>
          <p:cNvSpPr txBox="1"/>
          <p:nvPr/>
        </p:nvSpPr>
        <p:spPr>
          <a:xfrm>
            <a:off x="11331799" y="1470568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2662</a:t>
            </a:r>
            <a:endParaRPr lang="zh-TW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033AAB1-0D7E-92F0-CE44-542F7A7BD438}"/>
              </a:ext>
            </a:extLst>
          </p:cNvPr>
          <p:cNvSpPr/>
          <p:nvPr/>
        </p:nvSpPr>
        <p:spPr>
          <a:xfrm>
            <a:off x="1534885" y="521655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B36B45-43D7-5D48-0C70-2BE0C474972E}"/>
              </a:ext>
            </a:extLst>
          </p:cNvPr>
          <p:cNvSpPr/>
          <p:nvPr/>
        </p:nvSpPr>
        <p:spPr>
          <a:xfrm>
            <a:off x="1534884" y="1322310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EF0134-6E9C-0127-E72F-7247B9E4506E}"/>
              </a:ext>
            </a:extLst>
          </p:cNvPr>
          <p:cNvSpPr/>
          <p:nvPr/>
        </p:nvSpPr>
        <p:spPr>
          <a:xfrm>
            <a:off x="1534883" y="2122965"/>
            <a:ext cx="189411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1CE0E5-2114-93F7-37F3-6EB158D3932F}"/>
              </a:ext>
            </a:extLst>
          </p:cNvPr>
          <p:cNvSpPr/>
          <p:nvPr/>
        </p:nvSpPr>
        <p:spPr>
          <a:xfrm>
            <a:off x="1534884" y="2759940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BFC24F-A0DB-7423-6138-C93D3FAC8922}"/>
              </a:ext>
            </a:extLst>
          </p:cNvPr>
          <p:cNvSpPr/>
          <p:nvPr/>
        </p:nvSpPr>
        <p:spPr>
          <a:xfrm>
            <a:off x="1534883" y="3560595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85D97C-B23C-D5F9-2549-FDA04AC21F4D}"/>
              </a:ext>
            </a:extLst>
          </p:cNvPr>
          <p:cNvSpPr/>
          <p:nvPr/>
        </p:nvSpPr>
        <p:spPr>
          <a:xfrm>
            <a:off x="1534882" y="6341895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07A4A2-C854-1AA6-1781-B287BBF5D608}"/>
              </a:ext>
            </a:extLst>
          </p:cNvPr>
          <p:cNvSpPr/>
          <p:nvPr/>
        </p:nvSpPr>
        <p:spPr>
          <a:xfrm>
            <a:off x="1534881" y="7058865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63FB1D-E5EF-F622-1C54-037A7D74019E}"/>
              </a:ext>
            </a:extLst>
          </p:cNvPr>
          <p:cNvSpPr/>
          <p:nvPr/>
        </p:nvSpPr>
        <p:spPr>
          <a:xfrm>
            <a:off x="1534881" y="7775835"/>
            <a:ext cx="189411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82D8B6-B8D2-498F-4F3C-600EDF38DA76}"/>
              </a:ext>
            </a:extLst>
          </p:cNvPr>
          <p:cNvSpPr/>
          <p:nvPr/>
        </p:nvSpPr>
        <p:spPr>
          <a:xfrm>
            <a:off x="1534886" y="8504910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B1FD7A-0A7C-8847-633E-F77ED4D7FC4F}"/>
              </a:ext>
            </a:extLst>
          </p:cNvPr>
          <p:cNvSpPr/>
          <p:nvPr/>
        </p:nvSpPr>
        <p:spPr>
          <a:xfrm>
            <a:off x="1534885" y="9221880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05474CF-E056-CD05-A5F4-5E3838B78E29}"/>
              </a:ext>
            </a:extLst>
          </p:cNvPr>
          <p:cNvSpPr/>
          <p:nvPr/>
        </p:nvSpPr>
        <p:spPr>
          <a:xfrm>
            <a:off x="1534886" y="9923955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4CB5721-18AD-54F4-EB93-2F59CDDFF190}"/>
              </a:ext>
            </a:extLst>
          </p:cNvPr>
          <p:cNvSpPr/>
          <p:nvPr/>
        </p:nvSpPr>
        <p:spPr>
          <a:xfrm>
            <a:off x="1534881" y="10605083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A82988-C8F1-433B-194B-8843D00DC0F6}"/>
              </a:ext>
            </a:extLst>
          </p:cNvPr>
          <p:cNvSpPr/>
          <p:nvPr/>
        </p:nvSpPr>
        <p:spPr>
          <a:xfrm>
            <a:off x="1534886" y="12003180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383E431-4662-BAF3-F8A4-5963A6C76D2C}"/>
              </a:ext>
            </a:extLst>
          </p:cNvPr>
          <p:cNvSpPr/>
          <p:nvPr/>
        </p:nvSpPr>
        <p:spPr>
          <a:xfrm>
            <a:off x="1534887" y="12705255"/>
            <a:ext cx="1894115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DEB0E0-0899-ACD5-653E-B28EA809DF8D}"/>
              </a:ext>
            </a:extLst>
          </p:cNvPr>
          <p:cNvSpPr/>
          <p:nvPr/>
        </p:nvSpPr>
        <p:spPr>
          <a:xfrm>
            <a:off x="1534879" y="11286210"/>
            <a:ext cx="189411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CE44D1-1D68-6B6D-99D7-852C44DF38F3}"/>
              </a:ext>
            </a:extLst>
          </p:cNvPr>
          <p:cNvSpPr/>
          <p:nvPr/>
        </p:nvSpPr>
        <p:spPr>
          <a:xfrm>
            <a:off x="3631065" y="3560595"/>
            <a:ext cx="118871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C17AC8-2E32-85E7-1ECD-6DF8BC7A4333}"/>
              </a:ext>
            </a:extLst>
          </p:cNvPr>
          <p:cNvSpPr/>
          <p:nvPr/>
        </p:nvSpPr>
        <p:spPr>
          <a:xfrm>
            <a:off x="3631065" y="9206096"/>
            <a:ext cx="1168513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97AE1F-D762-319D-B8B0-C90223C99CCE}"/>
              </a:ext>
            </a:extLst>
          </p:cNvPr>
          <p:cNvSpPr/>
          <p:nvPr/>
        </p:nvSpPr>
        <p:spPr>
          <a:xfrm>
            <a:off x="3631065" y="9907282"/>
            <a:ext cx="1168513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AC50CB6-BBCB-250F-485C-C6130E7D733D}"/>
              </a:ext>
            </a:extLst>
          </p:cNvPr>
          <p:cNvSpPr/>
          <p:nvPr/>
        </p:nvSpPr>
        <p:spPr>
          <a:xfrm>
            <a:off x="3631065" y="10581487"/>
            <a:ext cx="116851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32DFD19-73D7-335E-ED9F-6A226C6EB377}"/>
              </a:ext>
            </a:extLst>
          </p:cNvPr>
          <p:cNvSpPr/>
          <p:nvPr/>
        </p:nvSpPr>
        <p:spPr>
          <a:xfrm>
            <a:off x="3631064" y="12092663"/>
            <a:ext cx="116851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F7AF95-B7F1-FF9B-040E-A6AFC723F124}"/>
              </a:ext>
            </a:extLst>
          </p:cNvPr>
          <p:cNvSpPr/>
          <p:nvPr/>
        </p:nvSpPr>
        <p:spPr>
          <a:xfrm>
            <a:off x="3631065" y="11337075"/>
            <a:ext cx="116851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48B86E9-26D8-8D9F-CD40-FDC32689217C}"/>
              </a:ext>
            </a:extLst>
          </p:cNvPr>
          <p:cNvSpPr/>
          <p:nvPr/>
        </p:nvSpPr>
        <p:spPr>
          <a:xfrm>
            <a:off x="3631065" y="12793849"/>
            <a:ext cx="11685135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60135FB-EEC8-D537-3076-FD866CE09331}"/>
              </a:ext>
            </a:extLst>
          </p:cNvPr>
          <p:cNvSpPr/>
          <p:nvPr/>
        </p:nvSpPr>
        <p:spPr>
          <a:xfrm>
            <a:off x="3631064" y="6315453"/>
            <a:ext cx="11685135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5CCFB9F-42C6-DD36-20D0-A310726E3031}"/>
              </a:ext>
            </a:extLst>
          </p:cNvPr>
          <p:cNvSpPr/>
          <p:nvPr/>
        </p:nvSpPr>
        <p:spPr>
          <a:xfrm>
            <a:off x="3631063" y="2802387"/>
            <a:ext cx="11685136" cy="36315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DC7C639-1384-E44B-30B8-176EA4B9ECBE}"/>
              </a:ext>
            </a:extLst>
          </p:cNvPr>
          <p:cNvSpPr/>
          <p:nvPr/>
        </p:nvSpPr>
        <p:spPr>
          <a:xfrm>
            <a:off x="3631063" y="3138409"/>
            <a:ext cx="11685135" cy="279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EEBEFFB-C1D0-71A7-0646-023B4C8F7EDD}"/>
              </a:ext>
            </a:extLst>
          </p:cNvPr>
          <p:cNvSpPr/>
          <p:nvPr/>
        </p:nvSpPr>
        <p:spPr>
          <a:xfrm>
            <a:off x="3631062" y="465319"/>
            <a:ext cx="116851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E882C80-8F6D-83BF-242E-1A6B7151D794}"/>
              </a:ext>
            </a:extLst>
          </p:cNvPr>
          <p:cNvSpPr/>
          <p:nvPr/>
        </p:nvSpPr>
        <p:spPr>
          <a:xfrm>
            <a:off x="3631061" y="1976495"/>
            <a:ext cx="774178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4E60FCD-07A3-E3F8-5B94-3D11F9229F83}"/>
              </a:ext>
            </a:extLst>
          </p:cNvPr>
          <p:cNvSpPr/>
          <p:nvPr/>
        </p:nvSpPr>
        <p:spPr>
          <a:xfrm>
            <a:off x="3631062" y="1220907"/>
            <a:ext cx="116851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8BB0C4D-D877-DCCF-7857-8A3743C319CC}"/>
              </a:ext>
            </a:extLst>
          </p:cNvPr>
          <p:cNvSpPr/>
          <p:nvPr/>
        </p:nvSpPr>
        <p:spPr>
          <a:xfrm>
            <a:off x="2481937" y="5652289"/>
            <a:ext cx="1283426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E71668D-ED48-ADCC-2921-48B427CC4940}"/>
              </a:ext>
            </a:extLst>
          </p:cNvPr>
          <p:cNvSpPr/>
          <p:nvPr/>
        </p:nvSpPr>
        <p:spPr>
          <a:xfrm>
            <a:off x="2481936" y="4320362"/>
            <a:ext cx="1283426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550999A-0C1C-DB10-518E-C6D1F31C2F0D}"/>
              </a:ext>
            </a:extLst>
          </p:cNvPr>
          <p:cNvSpPr/>
          <p:nvPr/>
        </p:nvSpPr>
        <p:spPr>
          <a:xfrm>
            <a:off x="3429003" y="4986223"/>
            <a:ext cx="100012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F5E8136-AD28-AE56-07AF-40AD64227977}"/>
              </a:ext>
            </a:extLst>
          </p:cNvPr>
          <p:cNvSpPr/>
          <p:nvPr/>
        </p:nvSpPr>
        <p:spPr>
          <a:xfrm>
            <a:off x="3631062" y="7057002"/>
            <a:ext cx="116851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7466FF9-9CC8-70E0-5B71-3747F07E2956}"/>
              </a:ext>
            </a:extLst>
          </p:cNvPr>
          <p:cNvSpPr/>
          <p:nvPr/>
        </p:nvSpPr>
        <p:spPr>
          <a:xfrm>
            <a:off x="3631061" y="8568178"/>
            <a:ext cx="116851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C8EC4AD-FB2E-602F-AC54-C968A1DA51C0}"/>
              </a:ext>
            </a:extLst>
          </p:cNvPr>
          <p:cNvSpPr/>
          <p:nvPr/>
        </p:nvSpPr>
        <p:spPr>
          <a:xfrm>
            <a:off x="3631062" y="7812590"/>
            <a:ext cx="116851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DC6DDAE-68CB-908A-9196-602952602D68}"/>
              </a:ext>
            </a:extLst>
          </p:cNvPr>
          <p:cNvSpPr/>
          <p:nvPr/>
        </p:nvSpPr>
        <p:spPr>
          <a:xfrm>
            <a:off x="11372850" y="2068269"/>
            <a:ext cx="394334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D42BE26-E883-120A-A635-6D3EFE200F14}"/>
              </a:ext>
            </a:extLst>
          </p:cNvPr>
          <p:cNvSpPr/>
          <p:nvPr/>
        </p:nvSpPr>
        <p:spPr>
          <a:xfrm>
            <a:off x="13430250" y="5017115"/>
            <a:ext cx="188594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BA47C3B-E01A-47B3-8834-0A3C785634B3}"/>
              </a:ext>
            </a:extLst>
          </p:cNvPr>
          <p:cNvSpPr txBox="1"/>
          <p:nvPr/>
        </p:nvSpPr>
        <p:spPr>
          <a:xfrm>
            <a:off x="465681" y="1371381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2674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0A2BDF0-5C88-4E22-8FFF-42218F7030A9}"/>
              </a:ext>
            </a:extLst>
          </p:cNvPr>
          <p:cNvSpPr txBox="1"/>
          <p:nvPr/>
        </p:nvSpPr>
        <p:spPr>
          <a:xfrm>
            <a:off x="2937156" y="1368944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2680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E05B1D4-8D5F-4653-BFE5-EDC726D79058}"/>
              </a:ext>
            </a:extLst>
          </p:cNvPr>
          <p:cNvSpPr txBox="1"/>
          <p:nvPr/>
        </p:nvSpPr>
        <p:spPr>
          <a:xfrm>
            <a:off x="14997780" y="1371381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2716</a:t>
            </a:r>
            <a:endParaRPr lang="zh-TW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C63502E-7636-D4AE-DD99-11AA943386CB}"/>
              </a:ext>
            </a:extLst>
          </p:cNvPr>
          <p:cNvSpPr/>
          <p:nvPr/>
        </p:nvSpPr>
        <p:spPr>
          <a:xfrm>
            <a:off x="1466850" y="2068269"/>
            <a:ext cx="54483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937224-776F-1430-FCAF-E01E9B6A10A2}"/>
              </a:ext>
            </a:extLst>
          </p:cNvPr>
          <p:cNvSpPr/>
          <p:nvPr/>
        </p:nvSpPr>
        <p:spPr>
          <a:xfrm>
            <a:off x="1466850" y="465319"/>
            <a:ext cx="54483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1E5609-1326-4438-6074-C5CAD1DBECD6}"/>
              </a:ext>
            </a:extLst>
          </p:cNvPr>
          <p:cNvSpPr/>
          <p:nvPr/>
        </p:nvSpPr>
        <p:spPr>
          <a:xfrm>
            <a:off x="1466850" y="1220907"/>
            <a:ext cx="54483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6E1352-FDCA-BC8F-9497-786116BD7DD3}"/>
              </a:ext>
            </a:extLst>
          </p:cNvPr>
          <p:cNvSpPr/>
          <p:nvPr/>
        </p:nvSpPr>
        <p:spPr>
          <a:xfrm>
            <a:off x="1466850" y="2734056"/>
            <a:ext cx="5448300" cy="36315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0B2BE6-D7E3-72DF-A602-0AC8E3B055C8}"/>
              </a:ext>
            </a:extLst>
          </p:cNvPr>
          <p:cNvSpPr/>
          <p:nvPr/>
        </p:nvSpPr>
        <p:spPr>
          <a:xfrm>
            <a:off x="1466851" y="3070078"/>
            <a:ext cx="5448300" cy="279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63F572-F9C2-2ED4-C84C-5BF8262A1518}"/>
              </a:ext>
            </a:extLst>
          </p:cNvPr>
          <p:cNvSpPr/>
          <p:nvPr/>
        </p:nvSpPr>
        <p:spPr>
          <a:xfrm>
            <a:off x="1466851" y="3433228"/>
            <a:ext cx="54482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577E0-514C-C0CC-BC97-2DFA68498A65}"/>
              </a:ext>
            </a:extLst>
          </p:cNvPr>
          <p:cNvSpPr/>
          <p:nvPr/>
        </p:nvSpPr>
        <p:spPr>
          <a:xfrm>
            <a:off x="1466851" y="4257113"/>
            <a:ext cx="31051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A9F51F-A973-ADE1-731C-948DE174CA40}"/>
              </a:ext>
            </a:extLst>
          </p:cNvPr>
          <p:cNvSpPr/>
          <p:nvPr/>
        </p:nvSpPr>
        <p:spPr>
          <a:xfrm>
            <a:off x="1466850" y="6585569"/>
            <a:ext cx="310515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F3A955-1530-26BC-BD02-4A044BB965E4}"/>
              </a:ext>
            </a:extLst>
          </p:cNvPr>
          <p:cNvSpPr/>
          <p:nvPr/>
        </p:nvSpPr>
        <p:spPr>
          <a:xfrm>
            <a:off x="1619250" y="5761684"/>
            <a:ext cx="52959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AECFA6-B71D-1C54-4DCD-93040AAD8513}"/>
              </a:ext>
            </a:extLst>
          </p:cNvPr>
          <p:cNvSpPr/>
          <p:nvPr/>
        </p:nvSpPr>
        <p:spPr>
          <a:xfrm>
            <a:off x="1466850" y="7392528"/>
            <a:ext cx="54483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339600-9D5D-44ED-F632-73B6D374B669}"/>
              </a:ext>
            </a:extLst>
          </p:cNvPr>
          <p:cNvSpPr/>
          <p:nvPr/>
        </p:nvSpPr>
        <p:spPr>
          <a:xfrm>
            <a:off x="3753853" y="8087443"/>
            <a:ext cx="316129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9932B4-0C9A-E224-BF35-EE4B95C00497}"/>
              </a:ext>
            </a:extLst>
          </p:cNvPr>
          <p:cNvSpPr/>
          <p:nvPr/>
        </p:nvSpPr>
        <p:spPr>
          <a:xfrm>
            <a:off x="1466849" y="8871696"/>
            <a:ext cx="54483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D1B496-02BF-69F1-3B77-C65B7AA3EE28}"/>
              </a:ext>
            </a:extLst>
          </p:cNvPr>
          <p:cNvSpPr/>
          <p:nvPr/>
        </p:nvSpPr>
        <p:spPr>
          <a:xfrm>
            <a:off x="1466851" y="9594708"/>
            <a:ext cx="54483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448A84-4CFC-46C6-160C-BAA19D9C9569}"/>
              </a:ext>
            </a:extLst>
          </p:cNvPr>
          <p:cNvSpPr/>
          <p:nvPr/>
        </p:nvSpPr>
        <p:spPr>
          <a:xfrm>
            <a:off x="1466851" y="10360682"/>
            <a:ext cx="54483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7DC38C-9848-6065-EA90-03F0BD443312}"/>
              </a:ext>
            </a:extLst>
          </p:cNvPr>
          <p:cNvSpPr/>
          <p:nvPr/>
        </p:nvSpPr>
        <p:spPr>
          <a:xfrm>
            <a:off x="1466852" y="11218965"/>
            <a:ext cx="54482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7A1C1E-1714-8CF2-A33C-844DA60F3674}"/>
              </a:ext>
            </a:extLst>
          </p:cNvPr>
          <p:cNvSpPr/>
          <p:nvPr/>
        </p:nvSpPr>
        <p:spPr>
          <a:xfrm>
            <a:off x="1466852" y="12007111"/>
            <a:ext cx="54482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739499-FBAE-6EE4-77BD-1858E7F59F2E}"/>
              </a:ext>
            </a:extLst>
          </p:cNvPr>
          <p:cNvSpPr/>
          <p:nvPr/>
        </p:nvSpPr>
        <p:spPr>
          <a:xfrm>
            <a:off x="1457324" y="12848907"/>
            <a:ext cx="54482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0CF4D1-551F-209B-3929-D47BA72B0989}"/>
              </a:ext>
            </a:extLst>
          </p:cNvPr>
          <p:cNvSpPr/>
          <p:nvPr/>
        </p:nvSpPr>
        <p:spPr>
          <a:xfrm>
            <a:off x="1457323" y="13614881"/>
            <a:ext cx="54483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96D6E42-BF08-A31A-C281-B7E311436166}"/>
              </a:ext>
            </a:extLst>
          </p:cNvPr>
          <p:cNvSpPr/>
          <p:nvPr/>
        </p:nvSpPr>
        <p:spPr>
          <a:xfrm>
            <a:off x="1457323" y="15327113"/>
            <a:ext cx="54483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66C41F1-5935-BC88-221A-B4AEED5EF186}"/>
              </a:ext>
            </a:extLst>
          </p:cNvPr>
          <p:cNvSpPr/>
          <p:nvPr/>
        </p:nvSpPr>
        <p:spPr>
          <a:xfrm>
            <a:off x="1466852" y="14451857"/>
            <a:ext cx="544830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B487AF0-B432-7EC0-93C4-88DDDE871CD4}"/>
              </a:ext>
            </a:extLst>
          </p:cNvPr>
          <p:cNvSpPr/>
          <p:nvPr/>
        </p:nvSpPr>
        <p:spPr>
          <a:xfrm>
            <a:off x="7067548" y="478002"/>
            <a:ext cx="824865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108D416-146A-537E-CC4D-8AFEB8010964}"/>
              </a:ext>
            </a:extLst>
          </p:cNvPr>
          <p:cNvSpPr/>
          <p:nvPr/>
        </p:nvSpPr>
        <p:spPr>
          <a:xfrm>
            <a:off x="7349897" y="2636631"/>
            <a:ext cx="79663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4072106-DDFC-92E5-550A-6420491871EC}"/>
              </a:ext>
            </a:extLst>
          </p:cNvPr>
          <p:cNvSpPr/>
          <p:nvPr/>
        </p:nvSpPr>
        <p:spPr>
          <a:xfrm>
            <a:off x="9201147" y="1928769"/>
            <a:ext cx="611505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806F7BD-7998-8308-5017-9656A61E72C0}"/>
              </a:ext>
            </a:extLst>
          </p:cNvPr>
          <p:cNvSpPr/>
          <p:nvPr/>
        </p:nvSpPr>
        <p:spPr>
          <a:xfrm>
            <a:off x="8238786" y="3433228"/>
            <a:ext cx="707741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8E18956-02F1-E747-1FC7-A7AECA9A9849}"/>
              </a:ext>
            </a:extLst>
          </p:cNvPr>
          <p:cNvSpPr/>
          <p:nvPr/>
        </p:nvSpPr>
        <p:spPr>
          <a:xfrm>
            <a:off x="7349896" y="4257113"/>
            <a:ext cx="79663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B1C06D-89AD-F7E8-6F86-C062E9BA30C1}"/>
              </a:ext>
            </a:extLst>
          </p:cNvPr>
          <p:cNvSpPr/>
          <p:nvPr/>
        </p:nvSpPr>
        <p:spPr>
          <a:xfrm>
            <a:off x="9353547" y="4964975"/>
            <a:ext cx="611505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428718-0DA7-8124-D5A1-55ECDFD31ED7}"/>
              </a:ext>
            </a:extLst>
          </p:cNvPr>
          <p:cNvSpPr/>
          <p:nvPr/>
        </p:nvSpPr>
        <p:spPr>
          <a:xfrm>
            <a:off x="9164411" y="6532686"/>
            <a:ext cx="6115052" cy="283552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31DF5E6-017A-652E-BC59-75D790645B00}"/>
              </a:ext>
            </a:extLst>
          </p:cNvPr>
          <p:cNvSpPr/>
          <p:nvPr/>
        </p:nvSpPr>
        <p:spPr>
          <a:xfrm>
            <a:off x="9201147" y="6770897"/>
            <a:ext cx="6115051" cy="283552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9820486-6F73-4EA4-49C9-61743D36AEDD}"/>
              </a:ext>
            </a:extLst>
          </p:cNvPr>
          <p:cNvSpPr/>
          <p:nvPr/>
        </p:nvSpPr>
        <p:spPr>
          <a:xfrm>
            <a:off x="7313161" y="6027568"/>
            <a:ext cx="1887984" cy="29126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34092E8-C58E-0537-0707-44D9D9FEE983}"/>
              </a:ext>
            </a:extLst>
          </p:cNvPr>
          <p:cNvSpPr/>
          <p:nvPr/>
        </p:nvSpPr>
        <p:spPr>
          <a:xfrm>
            <a:off x="6915152" y="5622075"/>
            <a:ext cx="2285993" cy="36315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9AECDCD-B8EF-9476-3E65-4A80FAC7FE73}"/>
              </a:ext>
            </a:extLst>
          </p:cNvPr>
          <p:cNvSpPr/>
          <p:nvPr/>
        </p:nvSpPr>
        <p:spPr>
          <a:xfrm>
            <a:off x="7067548" y="1243875"/>
            <a:ext cx="824865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A7A7AA9-2FBD-3FC9-0E0D-3CD8F52467EC}"/>
              </a:ext>
            </a:extLst>
          </p:cNvPr>
          <p:cNvSpPr/>
          <p:nvPr/>
        </p:nvSpPr>
        <p:spPr>
          <a:xfrm>
            <a:off x="9353548" y="5644463"/>
            <a:ext cx="596265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37260F8-5197-F58D-397C-6FDF27C6D565}"/>
              </a:ext>
            </a:extLst>
          </p:cNvPr>
          <p:cNvSpPr/>
          <p:nvPr/>
        </p:nvSpPr>
        <p:spPr>
          <a:xfrm>
            <a:off x="7349896" y="6711957"/>
            <a:ext cx="1851249" cy="3225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8542EB-4AF6-26BE-05D8-AC3BD919AE56}"/>
              </a:ext>
            </a:extLst>
          </p:cNvPr>
          <p:cNvSpPr/>
          <p:nvPr/>
        </p:nvSpPr>
        <p:spPr>
          <a:xfrm>
            <a:off x="8105769" y="7304455"/>
            <a:ext cx="721043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42506F4-2968-494B-D758-68946A555559}"/>
              </a:ext>
            </a:extLst>
          </p:cNvPr>
          <p:cNvSpPr/>
          <p:nvPr/>
        </p:nvSpPr>
        <p:spPr>
          <a:xfrm>
            <a:off x="8105769" y="8047844"/>
            <a:ext cx="721042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E97D16C-48E1-2016-76FA-F2AC7F4C633F}"/>
              </a:ext>
            </a:extLst>
          </p:cNvPr>
          <p:cNvSpPr/>
          <p:nvPr/>
        </p:nvSpPr>
        <p:spPr>
          <a:xfrm>
            <a:off x="7349898" y="10354644"/>
            <a:ext cx="18512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917810B-1A3C-303F-431E-383DB4C7ED82}"/>
              </a:ext>
            </a:extLst>
          </p:cNvPr>
          <p:cNvSpPr/>
          <p:nvPr/>
        </p:nvSpPr>
        <p:spPr>
          <a:xfrm>
            <a:off x="7359416" y="11182565"/>
            <a:ext cx="795678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A51A35F-1E51-D0C6-41DD-81E47986BAC5}"/>
              </a:ext>
            </a:extLst>
          </p:cNvPr>
          <p:cNvSpPr/>
          <p:nvPr/>
        </p:nvSpPr>
        <p:spPr>
          <a:xfrm>
            <a:off x="7313161" y="14512715"/>
            <a:ext cx="185125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B100A86-526E-1003-C42C-B152464EAC78}"/>
              </a:ext>
            </a:extLst>
          </p:cNvPr>
          <p:cNvSpPr/>
          <p:nvPr/>
        </p:nvSpPr>
        <p:spPr>
          <a:xfrm>
            <a:off x="8172276" y="15344849"/>
            <a:ext cx="721043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DAE7FD1-2B4B-547F-3C1F-8E63BEDED303}"/>
              </a:ext>
            </a:extLst>
          </p:cNvPr>
          <p:cNvSpPr/>
          <p:nvPr/>
        </p:nvSpPr>
        <p:spPr>
          <a:xfrm>
            <a:off x="9353548" y="14507888"/>
            <a:ext cx="596265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2A0CA85-9F21-32CE-4AEC-B299CD75F5FE}"/>
              </a:ext>
            </a:extLst>
          </p:cNvPr>
          <p:cNvSpPr/>
          <p:nvPr/>
        </p:nvSpPr>
        <p:spPr>
          <a:xfrm>
            <a:off x="9277348" y="13741690"/>
            <a:ext cx="611505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EA72545-83E3-5CDA-A383-9923F4C46869}"/>
              </a:ext>
            </a:extLst>
          </p:cNvPr>
          <p:cNvSpPr/>
          <p:nvPr/>
        </p:nvSpPr>
        <p:spPr>
          <a:xfrm>
            <a:off x="7067547" y="12824019"/>
            <a:ext cx="8248649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ED48C65-BADA-8CC9-1A16-E6CDD588256B}"/>
              </a:ext>
            </a:extLst>
          </p:cNvPr>
          <p:cNvSpPr/>
          <p:nvPr/>
        </p:nvSpPr>
        <p:spPr>
          <a:xfrm>
            <a:off x="8238787" y="11911295"/>
            <a:ext cx="707741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D149934-2A17-8094-F280-041FFA4BB6E9}"/>
              </a:ext>
            </a:extLst>
          </p:cNvPr>
          <p:cNvSpPr/>
          <p:nvPr/>
        </p:nvSpPr>
        <p:spPr>
          <a:xfrm>
            <a:off x="9353544" y="10306769"/>
            <a:ext cx="596265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F38B2D2-4E7F-ACB4-D1ED-EE985CDA51C5}"/>
              </a:ext>
            </a:extLst>
          </p:cNvPr>
          <p:cNvSpPr/>
          <p:nvPr/>
        </p:nvSpPr>
        <p:spPr>
          <a:xfrm>
            <a:off x="8172276" y="8848074"/>
            <a:ext cx="721042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B2CDFFC-F1DA-499E-10F1-6351C83E52AD}"/>
              </a:ext>
            </a:extLst>
          </p:cNvPr>
          <p:cNvSpPr/>
          <p:nvPr/>
        </p:nvSpPr>
        <p:spPr>
          <a:xfrm>
            <a:off x="9201147" y="9568934"/>
            <a:ext cx="619125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2530EA3-346C-4A5B-C22A-BC990CDD498D}"/>
              </a:ext>
            </a:extLst>
          </p:cNvPr>
          <p:cNvSpPr/>
          <p:nvPr/>
        </p:nvSpPr>
        <p:spPr>
          <a:xfrm>
            <a:off x="7067548" y="8864027"/>
            <a:ext cx="1104728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E44BA92-D7D6-42BD-9DA1-4D4EE737B1EB}"/>
              </a:ext>
            </a:extLst>
          </p:cNvPr>
          <p:cNvSpPr txBox="1"/>
          <p:nvPr/>
        </p:nvSpPr>
        <p:spPr>
          <a:xfrm>
            <a:off x="763414" y="1605996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2716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92D824A-41B2-4F32-81CB-200AC804D3FC}"/>
              </a:ext>
            </a:extLst>
          </p:cNvPr>
          <p:cNvSpPr txBox="1"/>
          <p:nvPr/>
        </p:nvSpPr>
        <p:spPr>
          <a:xfrm>
            <a:off x="6568197" y="1605648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2734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3EF8C4E-BEBF-4317-A5B3-F2E8CAC18D41}"/>
              </a:ext>
            </a:extLst>
          </p:cNvPr>
          <p:cNvSpPr txBox="1"/>
          <p:nvPr/>
        </p:nvSpPr>
        <p:spPr>
          <a:xfrm>
            <a:off x="14969241" y="1611614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2764</a:t>
            </a:r>
            <a:endParaRPr lang="zh-TW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33CF385-C59E-4A3F-BB42-5C0071D1594C}"/>
              </a:ext>
            </a:extLst>
          </p:cNvPr>
          <p:cNvSpPr/>
          <p:nvPr/>
        </p:nvSpPr>
        <p:spPr>
          <a:xfrm>
            <a:off x="1466848" y="478002"/>
            <a:ext cx="6415089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0E9E33-8998-FD35-9F0E-8B55231A9A97}"/>
              </a:ext>
            </a:extLst>
          </p:cNvPr>
          <p:cNvSpPr/>
          <p:nvPr/>
        </p:nvSpPr>
        <p:spPr>
          <a:xfrm>
            <a:off x="1466848" y="5675375"/>
            <a:ext cx="6415089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1200" dirty="0"/>
              <a:t>VV</a:t>
            </a:r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ECEEFA-1ED3-8CDF-4D79-395E40217742}"/>
              </a:ext>
            </a:extLst>
          </p:cNvPr>
          <p:cNvSpPr/>
          <p:nvPr/>
        </p:nvSpPr>
        <p:spPr>
          <a:xfrm>
            <a:off x="7881937" y="465319"/>
            <a:ext cx="545306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21BF01-A013-2B56-59B9-156B80C9C94D}"/>
              </a:ext>
            </a:extLst>
          </p:cNvPr>
          <p:cNvSpPr/>
          <p:nvPr/>
        </p:nvSpPr>
        <p:spPr>
          <a:xfrm>
            <a:off x="7881937" y="1220907"/>
            <a:ext cx="545306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7FF224-F5C8-B0F3-C828-437D7D433450}"/>
              </a:ext>
            </a:extLst>
          </p:cNvPr>
          <p:cNvSpPr/>
          <p:nvPr/>
        </p:nvSpPr>
        <p:spPr>
          <a:xfrm>
            <a:off x="1466847" y="2009748"/>
            <a:ext cx="1186815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57A7EA-09B8-746E-88A6-7065C4A979FD}"/>
              </a:ext>
            </a:extLst>
          </p:cNvPr>
          <p:cNvSpPr/>
          <p:nvPr/>
        </p:nvSpPr>
        <p:spPr>
          <a:xfrm>
            <a:off x="1466847" y="2775621"/>
            <a:ext cx="1186815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C58A99-16E2-7BBA-1852-004E36F108F0}"/>
              </a:ext>
            </a:extLst>
          </p:cNvPr>
          <p:cNvSpPr/>
          <p:nvPr/>
        </p:nvSpPr>
        <p:spPr>
          <a:xfrm>
            <a:off x="1466846" y="3486021"/>
            <a:ext cx="956310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486BBC-B711-AB28-B711-F16C717FCEF0}"/>
              </a:ext>
            </a:extLst>
          </p:cNvPr>
          <p:cNvSpPr/>
          <p:nvPr/>
        </p:nvSpPr>
        <p:spPr>
          <a:xfrm>
            <a:off x="1466848" y="4330335"/>
            <a:ext cx="1186815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4D06F9-E0AB-9087-36F4-A383088DAF38}"/>
              </a:ext>
            </a:extLst>
          </p:cNvPr>
          <p:cNvSpPr/>
          <p:nvPr/>
        </p:nvSpPr>
        <p:spPr>
          <a:xfrm>
            <a:off x="1466847" y="4964975"/>
            <a:ext cx="192405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DC8E51-6D61-5516-D6F4-4D946AE11747}"/>
              </a:ext>
            </a:extLst>
          </p:cNvPr>
          <p:cNvSpPr/>
          <p:nvPr/>
        </p:nvSpPr>
        <p:spPr>
          <a:xfrm>
            <a:off x="3390901" y="5004213"/>
            <a:ext cx="192405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043300-2A56-AA26-9F41-47AEAE67345C}"/>
              </a:ext>
            </a:extLst>
          </p:cNvPr>
          <p:cNvSpPr/>
          <p:nvPr/>
        </p:nvSpPr>
        <p:spPr>
          <a:xfrm>
            <a:off x="5314956" y="5040735"/>
            <a:ext cx="5133966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B82876-C024-3E2C-1E61-7514A20E9027}"/>
              </a:ext>
            </a:extLst>
          </p:cNvPr>
          <p:cNvSpPr/>
          <p:nvPr/>
        </p:nvSpPr>
        <p:spPr>
          <a:xfrm>
            <a:off x="10448920" y="5005662"/>
            <a:ext cx="288607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F8A0B3-35EA-6B9D-693F-1298CCB3A728}"/>
              </a:ext>
            </a:extLst>
          </p:cNvPr>
          <p:cNvSpPr/>
          <p:nvPr/>
        </p:nvSpPr>
        <p:spPr>
          <a:xfrm>
            <a:off x="7881934" y="12242630"/>
            <a:ext cx="545306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C83AA32-1D09-1AAB-6AF1-FAE48DEF5256}"/>
              </a:ext>
            </a:extLst>
          </p:cNvPr>
          <p:cNvSpPr/>
          <p:nvPr/>
        </p:nvSpPr>
        <p:spPr>
          <a:xfrm>
            <a:off x="1466848" y="6291574"/>
            <a:ext cx="11944364" cy="377753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BB4922A-EB65-2D62-FB90-21AAAD58D5AB}"/>
              </a:ext>
            </a:extLst>
          </p:cNvPr>
          <p:cNvSpPr/>
          <p:nvPr/>
        </p:nvSpPr>
        <p:spPr>
          <a:xfrm>
            <a:off x="1466849" y="6545085"/>
            <a:ext cx="11906261" cy="43480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3AB5C4-B171-6167-81A3-FC3FC1BB4555}"/>
              </a:ext>
            </a:extLst>
          </p:cNvPr>
          <p:cNvSpPr/>
          <p:nvPr/>
        </p:nvSpPr>
        <p:spPr>
          <a:xfrm>
            <a:off x="1466850" y="7044886"/>
            <a:ext cx="1186814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868C0E3-19E5-28BE-6BC9-18CCF5511A9E}"/>
              </a:ext>
            </a:extLst>
          </p:cNvPr>
          <p:cNvSpPr/>
          <p:nvPr/>
        </p:nvSpPr>
        <p:spPr>
          <a:xfrm>
            <a:off x="1466848" y="7816046"/>
            <a:ext cx="1186815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000A33-1D6B-3529-0C24-90AF736B1D39}"/>
              </a:ext>
            </a:extLst>
          </p:cNvPr>
          <p:cNvSpPr/>
          <p:nvPr/>
        </p:nvSpPr>
        <p:spPr>
          <a:xfrm>
            <a:off x="1466846" y="9241765"/>
            <a:ext cx="1186815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E81F4C-1BB9-3F9D-4D9A-8F713AEB0410}"/>
              </a:ext>
            </a:extLst>
          </p:cNvPr>
          <p:cNvSpPr/>
          <p:nvPr/>
        </p:nvSpPr>
        <p:spPr>
          <a:xfrm>
            <a:off x="1504955" y="8478913"/>
            <a:ext cx="1186815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CEF635E-957E-3F75-C14B-767F80257442}"/>
              </a:ext>
            </a:extLst>
          </p:cNvPr>
          <p:cNvSpPr/>
          <p:nvPr/>
        </p:nvSpPr>
        <p:spPr>
          <a:xfrm>
            <a:off x="1504958" y="10740784"/>
            <a:ext cx="1186814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8C50B0-8946-5E26-D4DD-8253DD613966}"/>
              </a:ext>
            </a:extLst>
          </p:cNvPr>
          <p:cNvSpPr/>
          <p:nvPr/>
        </p:nvSpPr>
        <p:spPr>
          <a:xfrm>
            <a:off x="1543063" y="11431119"/>
            <a:ext cx="1186814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873484A-5EC7-9507-2633-898637CD4129}"/>
              </a:ext>
            </a:extLst>
          </p:cNvPr>
          <p:cNvSpPr/>
          <p:nvPr/>
        </p:nvSpPr>
        <p:spPr>
          <a:xfrm>
            <a:off x="1466846" y="12262219"/>
            <a:ext cx="6415089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186C94-518E-70C3-16A7-FB47B0E6B89A}"/>
              </a:ext>
            </a:extLst>
          </p:cNvPr>
          <p:cNvSpPr/>
          <p:nvPr/>
        </p:nvSpPr>
        <p:spPr>
          <a:xfrm>
            <a:off x="1466850" y="13046872"/>
            <a:ext cx="1186815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C66CEA5-BCAB-39FB-BD7C-65DF8E1F654D}"/>
              </a:ext>
            </a:extLst>
          </p:cNvPr>
          <p:cNvSpPr/>
          <p:nvPr/>
        </p:nvSpPr>
        <p:spPr>
          <a:xfrm>
            <a:off x="1504958" y="9999008"/>
            <a:ext cx="1186815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2B43DCF-94CA-45C5-A40A-116061BF6565}"/>
              </a:ext>
            </a:extLst>
          </p:cNvPr>
          <p:cNvSpPr/>
          <p:nvPr/>
        </p:nvSpPr>
        <p:spPr>
          <a:xfrm>
            <a:off x="1466845" y="13887546"/>
            <a:ext cx="1186815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98F193-A3DC-81DB-79FA-F82D7533B1F9}"/>
              </a:ext>
            </a:extLst>
          </p:cNvPr>
          <p:cNvSpPr/>
          <p:nvPr/>
        </p:nvSpPr>
        <p:spPr>
          <a:xfrm>
            <a:off x="1466845" y="14754898"/>
            <a:ext cx="1186814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A467F93-2C82-23DA-1599-B1B0C443C406}"/>
              </a:ext>
            </a:extLst>
          </p:cNvPr>
          <p:cNvSpPr/>
          <p:nvPr/>
        </p:nvSpPr>
        <p:spPr>
          <a:xfrm>
            <a:off x="1457323" y="1235245"/>
            <a:ext cx="6415089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1200" dirty="0"/>
              <a:t>VV</a:t>
            </a:r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9495062-6714-4D86-559F-074FD258DB01}"/>
              </a:ext>
            </a:extLst>
          </p:cNvPr>
          <p:cNvSpPr/>
          <p:nvPr/>
        </p:nvSpPr>
        <p:spPr>
          <a:xfrm>
            <a:off x="7920047" y="5658899"/>
            <a:ext cx="545306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91A1553-7D7F-CF44-BC3F-F2BA6922B64B}"/>
              </a:ext>
            </a:extLst>
          </p:cNvPr>
          <p:cNvSpPr/>
          <p:nvPr/>
        </p:nvSpPr>
        <p:spPr>
          <a:xfrm>
            <a:off x="13587410" y="2009748"/>
            <a:ext cx="178594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6D2F3ED-3595-412E-9B89-97FB2CB107EA}"/>
              </a:ext>
            </a:extLst>
          </p:cNvPr>
          <p:cNvSpPr/>
          <p:nvPr/>
        </p:nvSpPr>
        <p:spPr>
          <a:xfrm>
            <a:off x="13587410" y="2720148"/>
            <a:ext cx="178594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43A0AD9-143D-35EE-C4ED-CFCA214CE1D6}"/>
              </a:ext>
            </a:extLst>
          </p:cNvPr>
          <p:cNvSpPr/>
          <p:nvPr/>
        </p:nvSpPr>
        <p:spPr>
          <a:xfrm>
            <a:off x="13587410" y="8478913"/>
            <a:ext cx="178594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845AF8D-48BC-E44A-14F7-1712FC94CE48}"/>
              </a:ext>
            </a:extLst>
          </p:cNvPr>
          <p:cNvSpPr/>
          <p:nvPr/>
        </p:nvSpPr>
        <p:spPr>
          <a:xfrm>
            <a:off x="13587410" y="9189313"/>
            <a:ext cx="178594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1A40861-B7FE-1C3B-B0B9-EDF214E5F4A8}"/>
              </a:ext>
            </a:extLst>
          </p:cNvPr>
          <p:cNvSpPr/>
          <p:nvPr/>
        </p:nvSpPr>
        <p:spPr>
          <a:xfrm>
            <a:off x="13587410" y="9914528"/>
            <a:ext cx="178594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E865565-960E-8464-E5B0-574618083D6E}"/>
              </a:ext>
            </a:extLst>
          </p:cNvPr>
          <p:cNvSpPr/>
          <p:nvPr/>
        </p:nvSpPr>
        <p:spPr>
          <a:xfrm>
            <a:off x="13587410" y="10639743"/>
            <a:ext cx="178594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AC1D2F-8D72-FB19-94C4-4474EE7EDB2E}"/>
              </a:ext>
            </a:extLst>
          </p:cNvPr>
          <p:cNvSpPr/>
          <p:nvPr/>
        </p:nvSpPr>
        <p:spPr>
          <a:xfrm>
            <a:off x="13587410" y="11364958"/>
            <a:ext cx="178594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651A788-6216-583C-B05C-34BC7437A61F}"/>
              </a:ext>
            </a:extLst>
          </p:cNvPr>
          <p:cNvSpPr/>
          <p:nvPr/>
        </p:nvSpPr>
        <p:spPr>
          <a:xfrm>
            <a:off x="13587410" y="14646321"/>
            <a:ext cx="178594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EC3A70C-6BE5-4672-946E-8BEC66723BDA}"/>
              </a:ext>
            </a:extLst>
          </p:cNvPr>
          <p:cNvSpPr txBox="1"/>
          <p:nvPr/>
        </p:nvSpPr>
        <p:spPr>
          <a:xfrm>
            <a:off x="811046" y="1559226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2764</a:t>
            </a:r>
            <a:endParaRPr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38FFFAA-DDAF-4BE7-B20B-7C6BE6F34559}"/>
              </a:ext>
            </a:extLst>
          </p:cNvPr>
          <p:cNvSpPr txBox="1"/>
          <p:nvPr/>
        </p:nvSpPr>
        <p:spPr>
          <a:xfrm>
            <a:off x="15069966" y="1555999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2818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73A7A84-905A-492E-BF48-361C08C086AC}"/>
              </a:ext>
            </a:extLst>
          </p:cNvPr>
          <p:cNvSpPr txBox="1"/>
          <p:nvPr/>
        </p:nvSpPr>
        <p:spPr>
          <a:xfrm>
            <a:off x="13064257" y="1552773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2806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ABC52EC-F6DB-476E-845C-D2BE606C5011}"/>
              </a:ext>
            </a:extLst>
          </p:cNvPr>
          <p:cNvSpPr txBox="1"/>
          <p:nvPr/>
        </p:nvSpPr>
        <p:spPr>
          <a:xfrm>
            <a:off x="6844888" y="1557523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2782</a:t>
            </a:r>
            <a:endParaRPr lang="zh-TW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E2FA45-C5CF-13D2-2C7A-0B38CBF99687}"/>
              </a:ext>
            </a:extLst>
          </p:cNvPr>
          <p:cNvSpPr/>
          <p:nvPr/>
        </p:nvSpPr>
        <p:spPr>
          <a:xfrm>
            <a:off x="1433510" y="5030863"/>
            <a:ext cx="1327309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C4A373-3922-24D0-79CB-C9AFF598456F}"/>
              </a:ext>
            </a:extLst>
          </p:cNvPr>
          <p:cNvSpPr/>
          <p:nvPr/>
        </p:nvSpPr>
        <p:spPr>
          <a:xfrm>
            <a:off x="1433510" y="5741263"/>
            <a:ext cx="1327309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291EC5-433C-889B-4759-A19F1EF79919}"/>
              </a:ext>
            </a:extLst>
          </p:cNvPr>
          <p:cNvSpPr/>
          <p:nvPr/>
        </p:nvSpPr>
        <p:spPr>
          <a:xfrm>
            <a:off x="1433510" y="6466478"/>
            <a:ext cx="1327309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7FF878-E022-0A56-306E-050A2791E466}"/>
              </a:ext>
            </a:extLst>
          </p:cNvPr>
          <p:cNvSpPr/>
          <p:nvPr/>
        </p:nvSpPr>
        <p:spPr>
          <a:xfrm>
            <a:off x="1433510" y="7191693"/>
            <a:ext cx="1327309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28E0F7-2F1B-7235-6250-13FB41E228DB}"/>
              </a:ext>
            </a:extLst>
          </p:cNvPr>
          <p:cNvSpPr/>
          <p:nvPr/>
        </p:nvSpPr>
        <p:spPr>
          <a:xfrm>
            <a:off x="1433510" y="7916908"/>
            <a:ext cx="1327309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ECB73E-6411-5CB0-6290-ABF8EEBD67FE}"/>
              </a:ext>
            </a:extLst>
          </p:cNvPr>
          <p:cNvSpPr/>
          <p:nvPr/>
        </p:nvSpPr>
        <p:spPr>
          <a:xfrm>
            <a:off x="1433510" y="11198271"/>
            <a:ext cx="190024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8227C2-03D4-4A69-C233-FF8625C96036}"/>
              </a:ext>
            </a:extLst>
          </p:cNvPr>
          <p:cNvSpPr/>
          <p:nvPr/>
        </p:nvSpPr>
        <p:spPr>
          <a:xfrm>
            <a:off x="3333750" y="10473056"/>
            <a:ext cx="386715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29F659-DB76-01B6-5221-E1304CF0B2B8}"/>
              </a:ext>
            </a:extLst>
          </p:cNvPr>
          <p:cNvSpPr/>
          <p:nvPr/>
        </p:nvSpPr>
        <p:spPr>
          <a:xfrm>
            <a:off x="7353300" y="9557589"/>
            <a:ext cx="386715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68DC5F-55AE-6537-D817-8D76E376097B}"/>
              </a:ext>
            </a:extLst>
          </p:cNvPr>
          <p:cNvSpPr/>
          <p:nvPr/>
        </p:nvSpPr>
        <p:spPr>
          <a:xfrm>
            <a:off x="11391900" y="8932800"/>
            <a:ext cx="331470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074C7E-167E-8D9B-204D-BEB0D806DCA2}"/>
              </a:ext>
            </a:extLst>
          </p:cNvPr>
          <p:cNvSpPr/>
          <p:nvPr/>
        </p:nvSpPr>
        <p:spPr>
          <a:xfrm>
            <a:off x="11391900" y="9643200"/>
            <a:ext cx="331470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C242B5-93DE-F630-D859-7CFD9A2A0B7C}"/>
              </a:ext>
            </a:extLst>
          </p:cNvPr>
          <p:cNvSpPr/>
          <p:nvPr/>
        </p:nvSpPr>
        <p:spPr>
          <a:xfrm>
            <a:off x="11391900" y="10368415"/>
            <a:ext cx="331470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51B702-59FB-C01E-648A-BF18A98135B5}"/>
              </a:ext>
            </a:extLst>
          </p:cNvPr>
          <p:cNvSpPr/>
          <p:nvPr/>
        </p:nvSpPr>
        <p:spPr>
          <a:xfrm>
            <a:off x="11391900" y="11093630"/>
            <a:ext cx="3314700" cy="558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835882-3AEF-09F2-B9B7-E6EFE2FF24D2}"/>
              </a:ext>
            </a:extLst>
          </p:cNvPr>
          <p:cNvSpPr/>
          <p:nvPr/>
        </p:nvSpPr>
        <p:spPr>
          <a:xfrm>
            <a:off x="1433510" y="2028500"/>
            <a:ext cx="1327309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8BF6CB-A22A-709D-7DEA-E3325006AACA}"/>
              </a:ext>
            </a:extLst>
          </p:cNvPr>
          <p:cNvSpPr/>
          <p:nvPr/>
        </p:nvSpPr>
        <p:spPr>
          <a:xfrm>
            <a:off x="1433510" y="2738900"/>
            <a:ext cx="1327309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5F9C64-D4C5-9123-0A50-53E0151057D7}"/>
              </a:ext>
            </a:extLst>
          </p:cNvPr>
          <p:cNvSpPr/>
          <p:nvPr/>
        </p:nvSpPr>
        <p:spPr>
          <a:xfrm>
            <a:off x="7200900" y="1360560"/>
            <a:ext cx="75057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7FC597-063D-B8FD-BBE3-388A8E7EFB35}"/>
              </a:ext>
            </a:extLst>
          </p:cNvPr>
          <p:cNvSpPr/>
          <p:nvPr/>
        </p:nvSpPr>
        <p:spPr>
          <a:xfrm>
            <a:off x="11391900" y="540220"/>
            <a:ext cx="331470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0FF189-8E59-A435-AC23-7D30A588C283}"/>
              </a:ext>
            </a:extLst>
          </p:cNvPr>
          <p:cNvSpPr/>
          <p:nvPr/>
        </p:nvSpPr>
        <p:spPr>
          <a:xfrm>
            <a:off x="14706599" y="504725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0EADAD-FBA8-E123-216E-544A819F1535}"/>
              </a:ext>
            </a:extLst>
          </p:cNvPr>
          <p:cNvSpPr/>
          <p:nvPr/>
        </p:nvSpPr>
        <p:spPr>
          <a:xfrm>
            <a:off x="14706599" y="1260313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5FFD044-4E55-E19C-27BE-C56446C7B0A5}"/>
              </a:ext>
            </a:extLst>
          </p:cNvPr>
          <p:cNvSpPr/>
          <p:nvPr/>
        </p:nvSpPr>
        <p:spPr>
          <a:xfrm>
            <a:off x="14706600" y="2123901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298FBFD-D9D5-8690-901A-AA30C3DE2F65}"/>
              </a:ext>
            </a:extLst>
          </p:cNvPr>
          <p:cNvSpPr/>
          <p:nvPr/>
        </p:nvSpPr>
        <p:spPr>
          <a:xfrm>
            <a:off x="14706600" y="2879489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077493-0EC7-9638-01E1-78D585D0AA83}"/>
              </a:ext>
            </a:extLst>
          </p:cNvPr>
          <p:cNvSpPr/>
          <p:nvPr/>
        </p:nvSpPr>
        <p:spPr>
          <a:xfrm>
            <a:off x="14782800" y="3665514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F495FA5-5D3E-1953-827A-F43762260A3B}"/>
              </a:ext>
            </a:extLst>
          </p:cNvPr>
          <p:cNvSpPr/>
          <p:nvPr/>
        </p:nvSpPr>
        <p:spPr>
          <a:xfrm>
            <a:off x="14782800" y="4421102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2C3251-1856-8D93-DA1D-64896B7319C2}"/>
              </a:ext>
            </a:extLst>
          </p:cNvPr>
          <p:cNvSpPr/>
          <p:nvPr/>
        </p:nvSpPr>
        <p:spPr>
          <a:xfrm>
            <a:off x="14797086" y="5135929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7F30F1-F40F-1AE1-1492-58ADC794F433}"/>
              </a:ext>
            </a:extLst>
          </p:cNvPr>
          <p:cNvSpPr/>
          <p:nvPr/>
        </p:nvSpPr>
        <p:spPr>
          <a:xfrm>
            <a:off x="14797086" y="5891517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02A4C97-7D59-EF60-8348-4A7888D4F8DC}"/>
              </a:ext>
            </a:extLst>
          </p:cNvPr>
          <p:cNvSpPr/>
          <p:nvPr/>
        </p:nvSpPr>
        <p:spPr>
          <a:xfrm>
            <a:off x="14706598" y="7947281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FBF517C-F38A-C752-07B8-E20F7FFAA9E3}"/>
              </a:ext>
            </a:extLst>
          </p:cNvPr>
          <p:cNvSpPr/>
          <p:nvPr/>
        </p:nvSpPr>
        <p:spPr>
          <a:xfrm>
            <a:off x="14811372" y="8925334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7822732-E2C6-DAB8-83DE-7CB2B1EEC44D}"/>
              </a:ext>
            </a:extLst>
          </p:cNvPr>
          <p:cNvSpPr/>
          <p:nvPr/>
        </p:nvSpPr>
        <p:spPr>
          <a:xfrm>
            <a:off x="14811372" y="9680922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37B8423-B36E-D001-034D-A08E146B8E37}"/>
              </a:ext>
            </a:extLst>
          </p:cNvPr>
          <p:cNvSpPr/>
          <p:nvPr/>
        </p:nvSpPr>
        <p:spPr>
          <a:xfrm>
            <a:off x="14825658" y="10395749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9E0990C-3D70-D574-EFC0-4C3219B870E9}"/>
              </a:ext>
            </a:extLst>
          </p:cNvPr>
          <p:cNvSpPr/>
          <p:nvPr/>
        </p:nvSpPr>
        <p:spPr>
          <a:xfrm>
            <a:off x="14825658" y="11151337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D3C0C9-F426-50DD-CE38-BE5E3163806B}"/>
              </a:ext>
            </a:extLst>
          </p:cNvPr>
          <p:cNvSpPr/>
          <p:nvPr/>
        </p:nvSpPr>
        <p:spPr>
          <a:xfrm>
            <a:off x="14763744" y="6594548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602F48A-2FB6-8BEF-27EE-4A9820608896}"/>
              </a:ext>
            </a:extLst>
          </p:cNvPr>
          <p:cNvSpPr/>
          <p:nvPr/>
        </p:nvSpPr>
        <p:spPr>
          <a:xfrm>
            <a:off x="14763744" y="7350136"/>
            <a:ext cx="6858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F5E91C9-3678-4823-9900-04F8F3B1259F}"/>
              </a:ext>
            </a:extLst>
          </p:cNvPr>
          <p:cNvSpPr txBox="1"/>
          <p:nvPr/>
        </p:nvSpPr>
        <p:spPr>
          <a:xfrm>
            <a:off x="730323" y="1202271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2818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0C370A6-9025-487F-A960-08F01A829214}"/>
              </a:ext>
            </a:extLst>
          </p:cNvPr>
          <p:cNvSpPr txBox="1"/>
          <p:nvPr/>
        </p:nvSpPr>
        <p:spPr>
          <a:xfrm>
            <a:off x="14339643" y="1213462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2896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67CEC6F-8AF9-4E00-98D2-D43BD6AF6A5C}"/>
              </a:ext>
            </a:extLst>
          </p:cNvPr>
          <p:cNvSpPr txBox="1"/>
          <p:nvPr/>
        </p:nvSpPr>
        <p:spPr>
          <a:xfrm>
            <a:off x="15049498" y="1210852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2902</a:t>
            </a:r>
            <a:endParaRPr lang="zh-TW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75C078C-355C-9B71-725F-B59AB56DCBC1}"/>
              </a:ext>
            </a:extLst>
          </p:cNvPr>
          <p:cNvSpPr/>
          <p:nvPr/>
        </p:nvSpPr>
        <p:spPr>
          <a:xfrm>
            <a:off x="1428749" y="783725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E6E58A-B500-922F-1899-1E6A0A3FA056}"/>
              </a:ext>
            </a:extLst>
          </p:cNvPr>
          <p:cNvSpPr/>
          <p:nvPr/>
        </p:nvSpPr>
        <p:spPr>
          <a:xfrm>
            <a:off x="1428749" y="1539313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A19837-C546-5B82-9A4A-77714A47A8E1}"/>
              </a:ext>
            </a:extLst>
          </p:cNvPr>
          <p:cNvSpPr/>
          <p:nvPr/>
        </p:nvSpPr>
        <p:spPr>
          <a:xfrm>
            <a:off x="1428750" y="2402901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94565F-71BD-3E66-46C3-BA1935219459}"/>
              </a:ext>
            </a:extLst>
          </p:cNvPr>
          <p:cNvSpPr/>
          <p:nvPr/>
        </p:nvSpPr>
        <p:spPr>
          <a:xfrm>
            <a:off x="1400170" y="6960432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C977B0-D53F-9A55-A46C-4846F9196189}"/>
              </a:ext>
            </a:extLst>
          </p:cNvPr>
          <p:cNvSpPr/>
          <p:nvPr/>
        </p:nvSpPr>
        <p:spPr>
          <a:xfrm>
            <a:off x="1400168" y="7787218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BB9F71-6B30-6A4D-B462-F2E41FC4F157}"/>
              </a:ext>
            </a:extLst>
          </p:cNvPr>
          <p:cNvSpPr/>
          <p:nvPr/>
        </p:nvSpPr>
        <p:spPr>
          <a:xfrm>
            <a:off x="1385881" y="8465187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5294F4-C046-B34D-B64A-492CCFE9E68C}"/>
              </a:ext>
            </a:extLst>
          </p:cNvPr>
          <p:cNvSpPr/>
          <p:nvPr/>
        </p:nvSpPr>
        <p:spPr>
          <a:xfrm>
            <a:off x="1428748" y="5341256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B263AD-CDC9-6F20-E7EF-F780DC1B6A73}"/>
              </a:ext>
            </a:extLst>
          </p:cNvPr>
          <p:cNvSpPr/>
          <p:nvPr/>
        </p:nvSpPr>
        <p:spPr>
          <a:xfrm>
            <a:off x="1443038" y="3599085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7B20D6-82FA-A826-5BFB-48C1C6DF4B35}"/>
              </a:ext>
            </a:extLst>
          </p:cNvPr>
          <p:cNvSpPr/>
          <p:nvPr/>
        </p:nvSpPr>
        <p:spPr>
          <a:xfrm>
            <a:off x="1443039" y="4462673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8EE167-E63C-36E2-5841-5DEBF152D0C9}"/>
              </a:ext>
            </a:extLst>
          </p:cNvPr>
          <p:cNvSpPr/>
          <p:nvPr/>
        </p:nvSpPr>
        <p:spPr>
          <a:xfrm>
            <a:off x="1385880" y="9267084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C24E83-CCED-AE1B-3CEF-C4C85269236B}"/>
              </a:ext>
            </a:extLst>
          </p:cNvPr>
          <p:cNvSpPr/>
          <p:nvPr/>
        </p:nvSpPr>
        <p:spPr>
          <a:xfrm>
            <a:off x="1385878" y="10093870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F3C415-73F1-C805-D286-E31D9AE3BAF1}"/>
              </a:ext>
            </a:extLst>
          </p:cNvPr>
          <p:cNvSpPr/>
          <p:nvPr/>
        </p:nvSpPr>
        <p:spPr>
          <a:xfrm>
            <a:off x="1371591" y="10771839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F89A16-82EC-A0E8-3DE2-CFD5C2D5991D}"/>
              </a:ext>
            </a:extLst>
          </p:cNvPr>
          <p:cNvSpPr/>
          <p:nvPr/>
        </p:nvSpPr>
        <p:spPr>
          <a:xfrm>
            <a:off x="1371591" y="11914166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0CE9B4-3391-E9B7-2FD0-630CC34BE451}"/>
              </a:ext>
            </a:extLst>
          </p:cNvPr>
          <p:cNvSpPr/>
          <p:nvPr/>
        </p:nvSpPr>
        <p:spPr>
          <a:xfrm>
            <a:off x="1371589" y="12740952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231B03-D3AB-B6C0-2145-E07D9418E15C}"/>
              </a:ext>
            </a:extLst>
          </p:cNvPr>
          <p:cNvSpPr/>
          <p:nvPr/>
        </p:nvSpPr>
        <p:spPr>
          <a:xfrm>
            <a:off x="1357302" y="13418921"/>
            <a:ext cx="3048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F2F09B-5FE0-64B2-5862-7D6DBC2F2ADF}"/>
              </a:ext>
            </a:extLst>
          </p:cNvPr>
          <p:cNvSpPr/>
          <p:nvPr/>
        </p:nvSpPr>
        <p:spPr>
          <a:xfrm>
            <a:off x="4629150" y="504725"/>
            <a:ext cx="255270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DF3BBE-6DF2-E0AC-BFED-DFF294FEFBBA}"/>
              </a:ext>
            </a:extLst>
          </p:cNvPr>
          <p:cNvSpPr/>
          <p:nvPr/>
        </p:nvSpPr>
        <p:spPr>
          <a:xfrm>
            <a:off x="4657724" y="1532025"/>
            <a:ext cx="24955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270F7E3-0DEF-AB2D-2C06-0556623B3686}"/>
              </a:ext>
            </a:extLst>
          </p:cNvPr>
          <p:cNvSpPr/>
          <p:nvPr/>
        </p:nvSpPr>
        <p:spPr>
          <a:xfrm>
            <a:off x="4686302" y="3588060"/>
            <a:ext cx="24955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9E0FCD3-FEDA-F95F-21A2-ECD4C698B7C4}"/>
              </a:ext>
            </a:extLst>
          </p:cNvPr>
          <p:cNvSpPr/>
          <p:nvPr/>
        </p:nvSpPr>
        <p:spPr>
          <a:xfrm>
            <a:off x="6376988" y="2594750"/>
            <a:ext cx="892016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65A81E-9998-0498-8495-97AAC04244AB}"/>
              </a:ext>
            </a:extLst>
          </p:cNvPr>
          <p:cNvSpPr/>
          <p:nvPr/>
        </p:nvSpPr>
        <p:spPr>
          <a:xfrm>
            <a:off x="7881937" y="640750"/>
            <a:ext cx="741521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89CEE4F-F65F-96C4-8C81-DB53C6019131}"/>
              </a:ext>
            </a:extLst>
          </p:cNvPr>
          <p:cNvSpPr/>
          <p:nvPr/>
        </p:nvSpPr>
        <p:spPr>
          <a:xfrm>
            <a:off x="11620500" y="1560500"/>
            <a:ext cx="367664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FF8E944-A9A8-CCB5-8199-FDEDCDB6ED37}"/>
              </a:ext>
            </a:extLst>
          </p:cNvPr>
          <p:cNvSpPr/>
          <p:nvPr/>
        </p:nvSpPr>
        <p:spPr>
          <a:xfrm>
            <a:off x="7943851" y="3514500"/>
            <a:ext cx="367664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840A20-806B-D86B-5680-03327CCA71F0}"/>
              </a:ext>
            </a:extLst>
          </p:cNvPr>
          <p:cNvSpPr/>
          <p:nvPr/>
        </p:nvSpPr>
        <p:spPr>
          <a:xfrm>
            <a:off x="11620500" y="3487226"/>
            <a:ext cx="367665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953938-E471-B72B-6843-3B5B72B8A6B7}"/>
              </a:ext>
            </a:extLst>
          </p:cNvPr>
          <p:cNvSpPr/>
          <p:nvPr/>
        </p:nvSpPr>
        <p:spPr>
          <a:xfrm>
            <a:off x="4543424" y="4371785"/>
            <a:ext cx="1833564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0873F0E-05B5-0B58-CAB5-51749978253F}"/>
              </a:ext>
            </a:extLst>
          </p:cNvPr>
          <p:cNvSpPr/>
          <p:nvPr/>
        </p:nvSpPr>
        <p:spPr>
          <a:xfrm>
            <a:off x="4672018" y="6977375"/>
            <a:ext cx="1062513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DD8CF94-177A-0620-64B1-0AC5BCEBEAA8}"/>
              </a:ext>
            </a:extLst>
          </p:cNvPr>
          <p:cNvSpPr/>
          <p:nvPr/>
        </p:nvSpPr>
        <p:spPr>
          <a:xfrm>
            <a:off x="4672016" y="7804161"/>
            <a:ext cx="1062513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DF55A9D-06A8-1E5A-E70A-4083BF05C3A7}"/>
              </a:ext>
            </a:extLst>
          </p:cNvPr>
          <p:cNvSpPr/>
          <p:nvPr/>
        </p:nvSpPr>
        <p:spPr>
          <a:xfrm>
            <a:off x="4657729" y="8482130"/>
            <a:ext cx="1062513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986AC35-D3BF-A944-5077-FD2900981F73}"/>
              </a:ext>
            </a:extLst>
          </p:cNvPr>
          <p:cNvSpPr/>
          <p:nvPr/>
        </p:nvSpPr>
        <p:spPr>
          <a:xfrm>
            <a:off x="4657728" y="9284027"/>
            <a:ext cx="1062513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346080C-A8AE-EE1F-804B-69AC552CA2A6}"/>
              </a:ext>
            </a:extLst>
          </p:cNvPr>
          <p:cNvSpPr/>
          <p:nvPr/>
        </p:nvSpPr>
        <p:spPr>
          <a:xfrm>
            <a:off x="4657726" y="10110813"/>
            <a:ext cx="1062513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9E817F3-DE2C-88BE-88C9-5A4D1F7698FF}"/>
              </a:ext>
            </a:extLst>
          </p:cNvPr>
          <p:cNvSpPr/>
          <p:nvPr/>
        </p:nvSpPr>
        <p:spPr>
          <a:xfrm>
            <a:off x="4643439" y="10788782"/>
            <a:ext cx="1062513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4426366-EF26-AD65-4DB6-01BF91EDAF74}"/>
              </a:ext>
            </a:extLst>
          </p:cNvPr>
          <p:cNvSpPr/>
          <p:nvPr/>
        </p:nvSpPr>
        <p:spPr>
          <a:xfrm>
            <a:off x="4643439" y="11931109"/>
            <a:ext cx="1062513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182D993-3221-8E2F-225B-E11DF0D77DE7}"/>
              </a:ext>
            </a:extLst>
          </p:cNvPr>
          <p:cNvSpPr/>
          <p:nvPr/>
        </p:nvSpPr>
        <p:spPr>
          <a:xfrm>
            <a:off x="4643437" y="12757895"/>
            <a:ext cx="1062513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FEB87F2-24FC-E8E3-3920-A7C85E841041}"/>
              </a:ext>
            </a:extLst>
          </p:cNvPr>
          <p:cNvSpPr/>
          <p:nvPr/>
        </p:nvSpPr>
        <p:spPr>
          <a:xfrm>
            <a:off x="4629150" y="13435864"/>
            <a:ext cx="1062513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221C9C1-D704-F23B-971A-7ACFE45C3B9F}"/>
              </a:ext>
            </a:extLst>
          </p:cNvPr>
          <p:cNvSpPr/>
          <p:nvPr/>
        </p:nvSpPr>
        <p:spPr>
          <a:xfrm>
            <a:off x="6429373" y="4480536"/>
            <a:ext cx="886777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359E98A-B49C-ED02-B6CB-6F048631D393}"/>
              </a:ext>
            </a:extLst>
          </p:cNvPr>
          <p:cNvSpPr/>
          <p:nvPr/>
        </p:nvSpPr>
        <p:spPr>
          <a:xfrm>
            <a:off x="11106149" y="5318685"/>
            <a:ext cx="419100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BD02023-AE6F-C525-D633-FAF3ABCA3A7C}"/>
              </a:ext>
            </a:extLst>
          </p:cNvPr>
          <p:cNvSpPr/>
          <p:nvPr/>
        </p:nvSpPr>
        <p:spPr>
          <a:xfrm>
            <a:off x="11772900" y="6100778"/>
            <a:ext cx="348138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791D785-3FA7-4E5B-A458-B1387A5FCAFA}"/>
              </a:ext>
            </a:extLst>
          </p:cNvPr>
          <p:cNvSpPr txBox="1"/>
          <p:nvPr/>
        </p:nvSpPr>
        <p:spPr>
          <a:xfrm>
            <a:off x="706259" y="1446831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2902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74DD89C-84A2-48D7-A27A-2F7A8D6005B9}"/>
              </a:ext>
            </a:extLst>
          </p:cNvPr>
          <p:cNvSpPr txBox="1"/>
          <p:nvPr/>
        </p:nvSpPr>
        <p:spPr>
          <a:xfrm>
            <a:off x="4144085" y="1441552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2932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259B5D9-329B-433B-A076-08C4DB624F70}"/>
              </a:ext>
            </a:extLst>
          </p:cNvPr>
          <p:cNvSpPr txBox="1"/>
          <p:nvPr/>
        </p:nvSpPr>
        <p:spPr>
          <a:xfrm>
            <a:off x="14950196" y="1446831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3004</a:t>
            </a:r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E4C8A4-7A29-A63A-C2F6-56AB0C650DAF}"/>
              </a:ext>
            </a:extLst>
          </p:cNvPr>
          <p:cNvSpPr/>
          <p:nvPr/>
        </p:nvSpPr>
        <p:spPr>
          <a:xfrm>
            <a:off x="1513972" y="507551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DA8482-A6A8-BA7C-5974-784D67E51342}"/>
              </a:ext>
            </a:extLst>
          </p:cNvPr>
          <p:cNvSpPr/>
          <p:nvPr/>
        </p:nvSpPr>
        <p:spPr>
          <a:xfrm>
            <a:off x="1513971" y="1294102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E23805-8E4F-E66B-3F9A-B3B47E7BB619}"/>
              </a:ext>
            </a:extLst>
          </p:cNvPr>
          <p:cNvSpPr/>
          <p:nvPr/>
        </p:nvSpPr>
        <p:spPr>
          <a:xfrm>
            <a:off x="1513970" y="2080653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8B3AE6-1C7D-1216-E302-11068C94F29B}"/>
              </a:ext>
            </a:extLst>
          </p:cNvPr>
          <p:cNvSpPr/>
          <p:nvPr/>
        </p:nvSpPr>
        <p:spPr>
          <a:xfrm>
            <a:off x="1513969" y="2728348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82FE64-A135-6698-341E-541F7984E8EC}"/>
              </a:ext>
            </a:extLst>
          </p:cNvPr>
          <p:cNvSpPr/>
          <p:nvPr/>
        </p:nvSpPr>
        <p:spPr>
          <a:xfrm>
            <a:off x="1513968" y="4161306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E645F1-A73A-BC65-CDBB-6480838A26EE}"/>
              </a:ext>
            </a:extLst>
          </p:cNvPr>
          <p:cNvSpPr/>
          <p:nvPr/>
        </p:nvSpPr>
        <p:spPr>
          <a:xfrm>
            <a:off x="1513972" y="4809001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28EDE4-2CCC-D996-E574-63132D36956E}"/>
              </a:ext>
            </a:extLst>
          </p:cNvPr>
          <p:cNvSpPr/>
          <p:nvPr/>
        </p:nvSpPr>
        <p:spPr>
          <a:xfrm>
            <a:off x="1513971" y="3444827"/>
            <a:ext cx="1382228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0E16DC-EC7B-30E2-DC29-7070EE31F65F}"/>
              </a:ext>
            </a:extLst>
          </p:cNvPr>
          <p:cNvSpPr/>
          <p:nvPr/>
        </p:nvSpPr>
        <p:spPr>
          <a:xfrm>
            <a:off x="1513972" y="6241959"/>
            <a:ext cx="1382228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604394-A217-F6DA-1337-C69211823994}"/>
              </a:ext>
            </a:extLst>
          </p:cNvPr>
          <p:cNvSpPr/>
          <p:nvPr/>
        </p:nvSpPr>
        <p:spPr>
          <a:xfrm>
            <a:off x="1513972" y="7007871"/>
            <a:ext cx="1382228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560CBE-9ACF-6B34-E4B3-095C01F6463F}"/>
              </a:ext>
            </a:extLst>
          </p:cNvPr>
          <p:cNvSpPr/>
          <p:nvPr/>
        </p:nvSpPr>
        <p:spPr>
          <a:xfrm>
            <a:off x="1513968" y="7674917"/>
            <a:ext cx="1382228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7AEC173-97A3-9393-719B-C0125A3A371D}"/>
              </a:ext>
            </a:extLst>
          </p:cNvPr>
          <p:cNvSpPr/>
          <p:nvPr/>
        </p:nvSpPr>
        <p:spPr>
          <a:xfrm>
            <a:off x="1513972" y="5574913"/>
            <a:ext cx="1382228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6308B9-639D-64A0-87B3-E15A94349E3D}"/>
              </a:ext>
            </a:extLst>
          </p:cNvPr>
          <p:cNvSpPr/>
          <p:nvPr/>
        </p:nvSpPr>
        <p:spPr>
          <a:xfrm>
            <a:off x="1513967" y="9097420"/>
            <a:ext cx="1382228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32B680-86B5-12B2-5ABA-F1BCFBE68751}"/>
              </a:ext>
            </a:extLst>
          </p:cNvPr>
          <p:cNvSpPr/>
          <p:nvPr/>
        </p:nvSpPr>
        <p:spPr>
          <a:xfrm>
            <a:off x="1513966" y="8392430"/>
            <a:ext cx="1382228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522C91-ADE9-6F4C-7BED-7EEC699FA854}"/>
              </a:ext>
            </a:extLst>
          </p:cNvPr>
          <p:cNvSpPr/>
          <p:nvPr/>
        </p:nvSpPr>
        <p:spPr>
          <a:xfrm>
            <a:off x="1570113" y="10084900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94C5B4-6E14-631C-918D-D4AD76C8AD8A}"/>
              </a:ext>
            </a:extLst>
          </p:cNvPr>
          <p:cNvSpPr/>
          <p:nvPr/>
        </p:nvSpPr>
        <p:spPr>
          <a:xfrm>
            <a:off x="1626262" y="10895311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DCAF263-55E6-6DD2-16A4-E64111BEA42A}"/>
              </a:ext>
            </a:extLst>
          </p:cNvPr>
          <p:cNvSpPr/>
          <p:nvPr/>
        </p:nvSpPr>
        <p:spPr>
          <a:xfrm>
            <a:off x="1570113" y="11607690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A07EFE2-5ECC-5AEF-D27B-1C8522191923}"/>
              </a:ext>
            </a:extLst>
          </p:cNvPr>
          <p:cNvSpPr/>
          <p:nvPr/>
        </p:nvSpPr>
        <p:spPr>
          <a:xfrm>
            <a:off x="1626261" y="12505743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2BD9535-7A45-379D-094A-97F23901CE81}"/>
              </a:ext>
            </a:extLst>
          </p:cNvPr>
          <p:cNvSpPr/>
          <p:nvPr/>
        </p:nvSpPr>
        <p:spPr>
          <a:xfrm>
            <a:off x="1513966" y="13986694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EE77903-C3D1-4154-530B-B68D542B39CA}"/>
              </a:ext>
            </a:extLst>
          </p:cNvPr>
          <p:cNvSpPr/>
          <p:nvPr/>
        </p:nvSpPr>
        <p:spPr>
          <a:xfrm>
            <a:off x="1513972" y="14763167"/>
            <a:ext cx="137099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C59ADE-6471-4C39-A3C2-4770C7B60225}"/>
              </a:ext>
            </a:extLst>
          </p:cNvPr>
          <p:cNvSpPr/>
          <p:nvPr/>
        </p:nvSpPr>
        <p:spPr>
          <a:xfrm>
            <a:off x="1513971" y="13319458"/>
            <a:ext cx="1370997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048E13D-A014-2A1F-1284-C280C888EF3D}"/>
              </a:ext>
            </a:extLst>
          </p:cNvPr>
          <p:cNvSpPr/>
          <p:nvPr/>
        </p:nvSpPr>
        <p:spPr>
          <a:xfrm>
            <a:off x="1570119" y="15362724"/>
            <a:ext cx="1370997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0A9C42-2064-EDE2-0BBD-217F1C997CF5}"/>
              </a:ext>
            </a:extLst>
          </p:cNvPr>
          <p:cNvSpPr/>
          <p:nvPr/>
        </p:nvSpPr>
        <p:spPr>
          <a:xfrm>
            <a:off x="1570119" y="16139197"/>
            <a:ext cx="338689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8397D8C-F629-EC40-3448-1F1EC1BDAB15}"/>
              </a:ext>
            </a:extLst>
          </p:cNvPr>
          <p:cNvSpPr/>
          <p:nvPr/>
        </p:nvSpPr>
        <p:spPr>
          <a:xfrm>
            <a:off x="5059270" y="16067347"/>
            <a:ext cx="456599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CD5C943-2D5E-B353-D746-A979D6381E60}"/>
              </a:ext>
            </a:extLst>
          </p:cNvPr>
          <p:cNvSpPr/>
          <p:nvPr/>
        </p:nvSpPr>
        <p:spPr>
          <a:xfrm>
            <a:off x="9960139" y="16078680"/>
            <a:ext cx="531995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F86AFE3-9BDE-1AE9-E80B-9391B9CB82C4}"/>
              </a:ext>
            </a:extLst>
          </p:cNvPr>
          <p:cNvSpPr/>
          <p:nvPr/>
        </p:nvSpPr>
        <p:spPr>
          <a:xfrm>
            <a:off x="1513966" y="16817923"/>
            <a:ext cx="26730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2B002F-A058-0324-AA4D-F468960C2C65}"/>
              </a:ext>
            </a:extLst>
          </p:cNvPr>
          <p:cNvSpPr/>
          <p:nvPr/>
        </p:nvSpPr>
        <p:spPr>
          <a:xfrm>
            <a:off x="1513972" y="17559669"/>
            <a:ext cx="26730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3F2725-8634-FA23-BE5B-00680E1D769A}"/>
              </a:ext>
            </a:extLst>
          </p:cNvPr>
          <p:cNvSpPr/>
          <p:nvPr/>
        </p:nvSpPr>
        <p:spPr>
          <a:xfrm>
            <a:off x="1513966" y="18254202"/>
            <a:ext cx="296178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7310898-F9EC-F69E-2A51-64AD005016A6}"/>
              </a:ext>
            </a:extLst>
          </p:cNvPr>
          <p:cNvSpPr/>
          <p:nvPr/>
        </p:nvSpPr>
        <p:spPr>
          <a:xfrm>
            <a:off x="1513965" y="18980141"/>
            <a:ext cx="296178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613DA7-AE42-4514-D81F-235A56C6E99F}"/>
              </a:ext>
            </a:extLst>
          </p:cNvPr>
          <p:cNvSpPr/>
          <p:nvPr/>
        </p:nvSpPr>
        <p:spPr>
          <a:xfrm>
            <a:off x="4628146" y="16917699"/>
            <a:ext cx="1059581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132268A-FA20-EDCD-55DE-F36DCEC33147}"/>
              </a:ext>
            </a:extLst>
          </p:cNvPr>
          <p:cNvSpPr/>
          <p:nvPr/>
        </p:nvSpPr>
        <p:spPr>
          <a:xfrm>
            <a:off x="4567738" y="17661705"/>
            <a:ext cx="1059581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5105C1E-301C-4375-B76E-51A2181DEBAE}"/>
              </a:ext>
            </a:extLst>
          </p:cNvPr>
          <p:cNvSpPr/>
          <p:nvPr/>
        </p:nvSpPr>
        <p:spPr>
          <a:xfrm>
            <a:off x="4560340" y="19137236"/>
            <a:ext cx="1059581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5FD03AF-3424-C88E-2E39-7548E7D8A0A5}"/>
              </a:ext>
            </a:extLst>
          </p:cNvPr>
          <p:cNvSpPr/>
          <p:nvPr/>
        </p:nvSpPr>
        <p:spPr>
          <a:xfrm>
            <a:off x="4583021" y="18442360"/>
            <a:ext cx="1059581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C75652-8F60-4969-86E6-96AE972494D8}"/>
              </a:ext>
            </a:extLst>
          </p:cNvPr>
          <p:cNvSpPr txBox="1"/>
          <p:nvPr/>
        </p:nvSpPr>
        <p:spPr>
          <a:xfrm>
            <a:off x="763184" y="132581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596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F405F3A-5411-4B85-B3B1-6FB9B27FB384}"/>
              </a:ext>
            </a:extLst>
          </p:cNvPr>
          <p:cNvSpPr txBox="1"/>
          <p:nvPr/>
        </p:nvSpPr>
        <p:spPr>
          <a:xfrm>
            <a:off x="15049373" y="13084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644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24E472C-B527-4D5D-BFEF-97D207340F2F}"/>
              </a:ext>
            </a:extLst>
          </p:cNvPr>
          <p:cNvSpPr txBox="1"/>
          <p:nvPr/>
        </p:nvSpPr>
        <p:spPr>
          <a:xfrm>
            <a:off x="763184" y="9715568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644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32B57D3-929A-4F86-B2AC-464B6FEC1A04}"/>
              </a:ext>
            </a:extLst>
          </p:cNvPr>
          <p:cNvSpPr txBox="1"/>
          <p:nvPr/>
        </p:nvSpPr>
        <p:spPr>
          <a:xfrm>
            <a:off x="3534798" y="9697928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652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A681F51-558C-45EA-BD31-C508C9905149}"/>
              </a:ext>
            </a:extLst>
          </p:cNvPr>
          <p:cNvSpPr txBox="1"/>
          <p:nvPr/>
        </p:nvSpPr>
        <p:spPr>
          <a:xfrm>
            <a:off x="15110858" y="9665662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672</a:t>
            </a:r>
            <a:endParaRPr lang="zh-TW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AA8B37-B4D2-C7A3-75ED-10588418804F}"/>
              </a:ext>
            </a:extLst>
          </p:cNvPr>
          <p:cNvSpPr/>
          <p:nvPr/>
        </p:nvSpPr>
        <p:spPr>
          <a:xfrm>
            <a:off x="2283278" y="6989624"/>
            <a:ext cx="61368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72DE21-34B8-7DF2-5754-EE4306F757F0}"/>
              </a:ext>
            </a:extLst>
          </p:cNvPr>
          <p:cNvSpPr/>
          <p:nvPr/>
        </p:nvSpPr>
        <p:spPr>
          <a:xfrm>
            <a:off x="2876550" y="7717348"/>
            <a:ext cx="55435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CEA26A-694B-B003-2ADD-B6E17E53969C}"/>
              </a:ext>
            </a:extLst>
          </p:cNvPr>
          <p:cNvSpPr/>
          <p:nvPr/>
        </p:nvSpPr>
        <p:spPr>
          <a:xfrm>
            <a:off x="2876551" y="8427748"/>
            <a:ext cx="500538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FA0670-7B0D-03A0-94B5-4139D83599D3}"/>
              </a:ext>
            </a:extLst>
          </p:cNvPr>
          <p:cNvSpPr/>
          <p:nvPr/>
        </p:nvSpPr>
        <p:spPr>
          <a:xfrm>
            <a:off x="5562600" y="9138148"/>
            <a:ext cx="28574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BC4ADD-D40F-D1A9-5FB6-4E713F6BAC00}"/>
              </a:ext>
            </a:extLst>
          </p:cNvPr>
          <p:cNvSpPr/>
          <p:nvPr/>
        </p:nvSpPr>
        <p:spPr>
          <a:xfrm>
            <a:off x="5562600" y="9848548"/>
            <a:ext cx="28574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7EA95A-EBC7-68C5-5C2D-988B87EAB8BA}"/>
              </a:ext>
            </a:extLst>
          </p:cNvPr>
          <p:cNvSpPr/>
          <p:nvPr/>
        </p:nvSpPr>
        <p:spPr>
          <a:xfrm>
            <a:off x="8034336" y="8409596"/>
            <a:ext cx="728186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9D5242-FE78-F22D-FC79-B0C554322AB3}"/>
              </a:ext>
            </a:extLst>
          </p:cNvPr>
          <p:cNvSpPr/>
          <p:nvPr/>
        </p:nvSpPr>
        <p:spPr>
          <a:xfrm>
            <a:off x="5562600" y="1440226"/>
            <a:ext cx="28574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7BB848-3B95-F62A-9E10-50AA078F679E}"/>
              </a:ext>
            </a:extLst>
          </p:cNvPr>
          <p:cNvSpPr/>
          <p:nvPr/>
        </p:nvSpPr>
        <p:spPr>
          <a:xfrm>
            <a:off x="5562600" y="2150626"/>
            <a:ext cx="28574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BDC6BC-A1F6-5DC7-7D87-CD2E6B4A7B98}"/>
              </a:ext>
            </a:extLst>
          </p:cNvPr>
          <p:cNvSpPr/>
          <p:nvPr/>
        </p:nvSpPr>
        <p:spPr>
          <a:xfrm>
            <a:off x="5562601" y="2946525"/>
            <a:ext cx="28574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3B2466-0BB9-F643-1318-24228786F2E7}"/>
              </a:ext>
            </a:extLst>
          </p:cNvPr>
          <p:cNvSpPr/>
          <p:nvPr/>
        </p:nvSpPr>
        <p:spPr>
          <a:xfrm>
            <a:off x="5562601" y="3656925"/>
            <a:ext cx="231933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70AA0DB-D4A8-B62D-5CBB-F610E101A58E}"/>
              </a:ext>
            </a:extLst>
          </p:cNvPr>
          <p:cNvSpPr/>
          <p:nvPr/>
        </p:nvSpPr>
        <p:spPr>
          <a:xfrm>
            <a:off x="8034336" y="3566852"/>
            <a:ext cx="3262314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DC2D09-114D-A041-2095-A74C8196CA7A}"/>
              </a:ext>
            </a:extLst>
          </p:cNvPr>
          <p:cNvSpPr/>
          <p:nvPr/>
        </p:nvSpPr>
        <p:spPr>
          <a:xfrm>
            <a:off x="9386886" y="2728018"/>
            <a:ext cx="1909764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C751FEA-EFAB-B932-2DB4-D570A2740119}"/>
              </a:ext>
            </a:extLst>
          </p:cNvPr>
          <p:cNvSpPr/>
          <p:nvPr/>
        </p:nvSpPr>
        <p:spPr>
          <a:xfrm>
            <a:off x="10953752" y="1998226"/>
            <a:ext cx="2857498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FACD0D-6CC8-6085-20D4-768DC886A535}"/>
              </a:ext>
            </a:extLst>
          </p:cNvPr>
          <p:cNvSpPr/>
          <p:nvPr/>
        </p:nvSpPr>
        <p:spPr>
          <a:xfrm>
            <a:off x="12458701" y="1354330"/>
            <a:ext cx="1924049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8D6927-E04A-207D-000C-BE410E7F5256}"/>
              </a:ext>
            </a:extLst>
          </p:cNvPr>
          <p:cNvSpPr/>
          <p:nvPr/>
        </p:nvSpPr>
        <p:spPr>
          <a:xfrm>
            <a:off x="8034336" y="5284245"/>
            <a:ext cx="7281862" cy="32568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4158629-6869-7B67-59D8-94DC0F2DF0D9}"/>
              </a:ext>
            </a:extLst>
          </p:cNvPr>
          <p:cNvSpPr/>
          <p:nvPr/>
        </p:nvSpPr>
        <p:spPr>
          <a:xfrm>
            <a:off x="7881936" y="12053738"/>
            <a:ext cx="44243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8AAA782-8628-75DA-CACF-C1977B15B866}"/>
              </a:ext>
            </a:extLst>
          </p:cNvPr>
          <p:cNvSpPr/>
          <p:nvPr/>
        </p:nvSpPr>
        <p:spPr>
          <a:xfrm>
            <a:off x="7881937" y="12759814"/>
            <a:ext cx="44243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D52760-F7E3-A7B6-5255-822618918507}"/>
              </a:ext>
            </a:extLst>
          </p:cNvPr>
          <p:cNvSpPr/>
          <p:nvPr/>
        </p:nvSpPr>
        <p:spPr>
          <a:xfrm>
            <a:off x="10948985" y="10549905"/>
            <a:ext cx="44243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6953CC3-9A2D-43FD-C30A-20F13800E585}"/>
              </a:ext>
            </a:extLst>
          </p:cNvPr>
          <p:cNvSpPr/>
          <p:nvPr/>
        </p:nvSpPr>
        <p:spPr>
          <a:xfrm>
            <a:off x="10948986" y="11255981"/>
            <a:ext cx="44243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C56B2B-EB43-554B-56B5-D4A70BC3EDDE}"/>
              </a:ext>
            </a:extLst>
          </p:cNvPr>
          <p:cNvSpPr/>
          <p:nvPr/>
        </p:nvSpPr>
        <p:spPr>
          <a:xfrm>
            <a:off x="13982699" y="2074478"/>
            <a:ext cx="13906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D859FC4-135A-2EA9-FA72-F17BDBC51FBD}"/>
              </a:ext>
            </a:extLst>
          </p:cNvPr>
          <p:cNvSpPr/>
          <p:nvPr/>
        </p:nvSpPr>
        <p:spPr>
          <a:xfrm>
            <a:off x="13982698" y="2717702"/>
            <a:ext cx="139064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D71B55B-5E09-2F17-6383-28C142669440}"/>
              </a:ext>
            </a:extLst>
          </p:cNvPr>
          <p:cNvSpPr/>
          <p:nvPr/>
        </p:nvSpPr>
        <p:spPr>
          <a:xfrm>
            <a:off x="13982698" y="3555563"/>
            <a:ext cx="13906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7F28278-50E8-4286-B6E7-B71E98D2D64E}"/>
              </a:ext>
            </a:extLst>
          </p:cNvPr>
          <p:cNvSpPr txBox="1"/>
          <p:nvPr/>
        </p:nvSpPr>
        <p:spPr>
          <a:xfrm>
            <a:off x="1246896" y="1623361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3004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1B864-3B6F-4859-956C-480BB62C7AFD}"/>
              </a:ext>
            </a:extLst>
          </p:cNvPr>
          <p:cNvSpPr txBox="1"/>
          <p:nvPr/>
        </p:nvSpPr>
        <p:spPr>
          <a:xfrm>
            <a:off x="14969243" y="1623361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3040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F89E4E4-63BD-4801-A9FB-CACE90E837A7}"/>
              </a:ext>
            </a:extLst>
          </p:cNvPr>
          <p:cNvSpPr txBox="1"/>
          <p:nvPr/>
        </p:nvSpPr>
        <p:spPr>
          <a:xfrm>
            <a:off x="7534981" y="1623361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3020</a:t>
            </a:r>
            <a:endParaRPr lang="zh-TW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E495EC-7034-F555-D79D-4DCA01ADFA45}"/>
              </a:ext>
            </a:extLst>
          </p:cNvPr>
          <p:cNvSpPr/>
          <p:nvPr/>
        </p:nvSpPr>
        <p:spPr>
          <a:xfrm>
            <a:off x="1464129" y="1293674"/>
            <a:ext cx="14314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495E30-B13E-52C5-B592-B34E7A2697D6}"/>
              </a:ext>
            </a:extLst>
          </p:cNvPr>
          <p:cNvSpPr/>
          <p:nvPr/>
        </p:nvSpPr>
        <p:spPr>
          <a:xfrm>
            <a:off x="1464128" y="2004074"/>
            <a:ext cx="14314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3DEF9B-22E5-A091-EBA2-3831CFFBC5E8}"/>
              </a:ext>
            </a:extLst>
          </p:cNvPr>
          <p:cNvSpPr/>
          <p:nvPr/>
        </p:nvSpPr>
        <p:spPr>
          <a:xfrm>
            <a:off x="1464127" y="2866348"/>
            <a:ext cx="14314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76C36D-36FD-5F0A-26D7-F2DD35C0E0F6}"/>
              </a:ext>
            </a:extLst>
          </p:cNvPr>
          <p:cNvSpPr/>
          <p:nvPr/>
        </p:nvSpPr>
        <p:spPr>
          <a:xfrm>
            <a:off x="3048002" y="1293674"/>
            <a:ext cx="64769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27BC14-D652-1B24-9637-1DA13DD7CA9A}"/>
              </a:ext>
            </a:extLst>
          </p:cNvPr>
          <p:cNvSpPr/>
          <p:nvPr/>
        </p:nvSpPr>
        <p:spPr>
          <a:xfrm>
            <a:off x="3048001" y="2004074"/>
            <a:ext cx="61531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13C65A-C683-B061-C20B-6192AEFF6AAF}"/>
              </a:ext>
            </a:extLst>
          </p:cNvPr>
          <p:cNvSpPr/>
          <p:nvPr/>
        </p:nvSpPr>
        <p:spPr>
          <a:xfrm>
            <a:off x="3048000" y="2866348"/>
            <a:ext cx="61531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76AA1D-1AE1-FC21-5C21-16F369E5CBC5}"/>
              </a:ext>
            </a:extLst>
          </p:cNvPr>
          <p:cNvSpPr/>
          <p:nvPr/>
        </p:nvSpPr>
        <p:spPr>
          <a:xfrm>
            <a:off x="3048002" y="537298"/>
            <a:ext cx="64769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875717-1965-FC7A-5F61-0B079D0DB906}"/>
              </a:ext>
            </a:extLst>
          </p:cNvPr>
          <p:cNvSpPr/>
          <p:nvPr/>
        </p:nvSpPr>
        <p:spPr>
          <a:xfrm>
            <a:off x="1464129" y="3855748"/>
            <a:ext cx="2002971" cy="384898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8F9DA3-D2D0-FC1E-68DF-01DF5C66799E}"/>
              </a:ext>
            </a:extLst>
          </p:cNvPr>
          <p:cNvSpPr/>
          <p:nvPr/>
        </p:nvSpPr>
        <p:spPr>
          <a:xfrm>
            <a:off x="9201149" y="3961646"/>
            <a:ext cx="6153148" cy="264826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4B9FE4-1D05-85AF-AB6A-A01EC5681100}"/>
              </a:ext>
            </a:extLst>
          </p:cNvPr>
          <p:cNvSpPr/>
          <p:nvPr/>
        </p:nvSpPr>
        <p:spPr>
          <a:xfrm>
            <a:off x="1464127" y="4439022"/>
            <a:ext cx="138901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C9B850-19E8-CA24-98FE-2E945103380E}"/>
              </a:ext>
            </a:extLst>
          </p:cNvPr>
          <p:cNvSpPr/>
          <p:nvPr/>
        </p:nvSpPr>
        <p:spPr>
          <a:xfrm>
            <a:off x="1464126" y="5149422"/>
            <a:ext cx="1389017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AB46C5-A9DF-00FE-1C7C-A431FD1EC794}"/>
              </a:ext>
            </a:extLst>
          </p:cNvPr>
          <p:cNvSpPr/>
          <p:nvPr/>
        </p:nvSpPr>
        <p:spPr>
          <a:xfrm>
            <a:off x="1464130" y="5732696"/>
            <a:ext cx="1389011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7B72B7-0E54-D03C-F055-9CD4E0B138D5}"/>
              </a:ext>
            </a:extLst>
          </p:cNvPr>
          <p:cNvSpPr/>
          <p:nvPr/>
        </p:nvSpPr>
        <p:spPr>
          <a:xfrm>
            <a:off x="1464130" y="6443096"/>
            <a:ext cx="806084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3666D2-1F3F-AA87-EC2E-15D5CC119936}"/>
              </a:ext>
            </a:extLst>
          </p:cNvPr>
          <p:cNvSpPr/>
          <p:nvPr/>
        </p:nvSpPr>
        <p:spPr>
          <a:xfrm>
            <a:off x="1464129" y="7305370"/>
            <a:ext cx="806084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8CE39F-1B02-550D-0447-8659E5A27642}"/>
              </a:ext>
            </a:extLst>
          </p:cNvPr>
          <p:cNvSpPr/>
          <p:nvPr/>
        </p:nvSpPr>
        <p:spPr>
          <a:xfrm>
            <a:off x="10684329" y="1306311"/>
            <a:ext cx="188867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778388B-2397-1E77-83C9-8B831C7C994F}"/>
              </a:ext>
            </a:extLst>
          </p:cNvPr>
          <p:cNvSpPr/>
          <p:nvPr/>
        </p:nvSpPr>
        <p:spPr>
          <a:xfrm>
            <a:off x="9201149" y="2022785"/>
            <a:ext cx="3514725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342B1DA-C40C-9512-240E-5FB194068758}"/>
              </a:ext>
            </a:extLst>
          </p:cNvPr>
          <p:cNvSpPr/>
          <p:nvPr/>
        </p:nvSpPr>
        <p:spPr>
          <a:xfrm>
            <a:off x="9201149" y="2821794"/>
            <a:ext cx="6153098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4AB13E4-CC5D-6228-353C-BDE9A792215A}"/>
              </a:ext>
            </a:extLst>
          </p:cNvPr>
          <p:cNvSpPr/>
          <p:nvPr/>
        </p:nvSpPr>
        <p:spPr>
          <a:xfrm>
            <a:off x="13875204" y="1972868"/>
            <a:ext cx="147909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BE2D17B-F5F1-D3AD-83D9-874BC27AE894}"/>
              </a:ext>
            </a:extLst>
          </p:cNvPr>
          <p:cNvSpPr/>
          <p:nvPr/>
        </p:nvSpPr>
        <p:spPr>
          <a:xfrm>
            <a:off x="9201148" y="7888644"/>
            <a:ext cx="467405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6F8319E-1F59-CDD4-0FD8-532556A31920}"/>
              </a:ext>
            </a:extLst>
          </p:cNvPr>
          <p:cNvSpPr/>
          <p:nvPr/>
        </p:nvSpPr>
        <p:spPr>
          <a:xfrm>
            <a:off x="9201149" y="8547594"/>
            <a:ext cx="467405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01CE227-ADEA-E4A1-2FED-D9653399743E}"/>
              </a:ext>
            </a:extLst>
          </p:cNvPr>
          <p:cNvSpPr/>
          <p:nvPr/>
        </p:nvSpPr>
        <p:spPr>
          <a:xfrm>
            <a:off x="12306299" y="9313087"/>
            <a:ext cx="30520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1E55F72-7B9B-5960-6097-FD606682DF4F}"/>
              </a:ext>
            </a:extLst>
          </p:cNvPr>
          <p:cNvSpPr/>
          <p:nvPr/>
        </p:nvSpPr>
        <p:spPr>
          <a:xfrm>
            <a:off x="12306299" y="10078580"/>
            <a:ext cx="305208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E501B4C-96D3-4A56-A3E4-4E28F63E3E42}"/>
              </a:ext>
            </a:extLst>
          </p:cNvPr>
          <p:cNvSpPr txBox="1"/>
          <p:nvPr/>
        </p:nvSpPr>
        <p:spPr>
          <a:xfrm>
            <a:off x="770221" y="1077015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3040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986A3FE-F636-43B5-BAD1-77E30D4D1B2E}"/>
              </a:ext>
            </a:extLst>
          </p:cNvPr>
          <p:cNvSpPr txBox="1"/>
          <p:nvPr/>
        </p:nvSpPr>
        <p:spPr>
          <a:xfrm>
            <a:off x="15011429" y="1092255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3076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641888F-4D66-4A48-BE6A-CC21137849A6}"/>
              </a:ext>
            </a:extLst>
          </p:cNvPr>
          <p:cNvSpPr txBox="1"/>
          <p:nvPr/>
        </p:nvSpPr>
        <p:spPr>
          <a:xfrm>
            <a:off x="8854194" y="1077015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3060</a:t>
            </a:r>
            <a:endParaRPr lang="zh-TW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-1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2BCFD60-3A18-E07D-C6BA-A891EBBD6982}"/>
              </a:ext>
            </a:extLst>
          </p:cNvPr>
          <p:cNvSpPr/>
          <p:nvPr/>
        </p:nvSpPr>
        <p:spPr>
          <a:xfrm>
            <a:off x="1768928" y="1407974"/>
            <a:ext cx="71274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26C6D9-C462-1FDE-90B1-67FCF1E28DB1}"/>
              </a:ext>
            </a:extLst>
          </p:cNvPr>
          <p:cNvSpPr/>
          <p:nvPr/>
        </p:nvSpPr>
        <p:spPr>
          <a:xfrm>
            <a:off x="3429000" y="424987"/>
            <a:ext cx="5467349" cy="39416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0B8CBA-D965-4A63-3946-118B581CAC36}"/>
              </a:ext>
            </a:extLst>
          </p:cNvPr>
          <p:cNvSpPr/>
          <p:nvPr/>
        </p:nvSpPr>
        <p:spPr>
          <a:xfrm>
            <a:off x="1768928" y="2764720"/>
            <a:ext cx="71274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ED6D3D-4ED9-4319-83B4-AC80E9605F6F}"/>
              </a:ext>
            </a:extLst>
          </p:cNvPr>
          <p:cNvSpPr/>
          <p:nvPr/>
        </p:nvSpPr>
        <p:spPr>
          <a:xfrm>
            <a:off x="1768928" y="2086347"/>
            <a:ext cx="71274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09724-D2B6-A477-1788-97DC596E22EA}"/>
              </a:ext>
            </a:extLst>
          </p:cNvPr>
          <p:cNvSpPr/>
          <p:nvPr/>
        </p:nvSpPr>
        <p:spPr>
          <a:xfrm>
            <a:off x="1768928" y="3443093"/>
            <a:ext cx="335552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C4E33C-B645-49AF-3AB6-C1E31C9AF99E}"/>
              </a:ext>
            </a:extLst>
          </p:cNvPr>
          <p:cNvSpPr/>
          <p:nvPr/>
        </p:nvSpPr>
        <p:spPr>
          <a:xfrm>
            <a:off x="1645105" y="4821568"/>
            <a:ext cx="725124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7E5431-D402-A683-5040-CC7DD25B858D}"/>
              </a:ext>
            </a:extLst>
          </p:cNvPr>
          <p:cNvSpPr/>
          <p:nvPr/>
        </p:nvSpPr>
        <p:spPr>
          <a:xfrm>
            <a:off x="1645104" y="5531968"/>
            <a:ext cx="725124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069351-0C4A-CC30-03FD-2A961CC35BC4}"/>
              </a:ext>
            </a:extLst>
          </p:cNvPr>
          <p:cNvSpPr/>
          <p:nvPr/>
        </p:nvSpPr>
        <p:spPr>
          <a:xfrm>
            <a:off x="1645109" y="6115242"/>
            <a:ext cx="725121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0CB909-4D42-D528-87BE-8DAEED34F3DC}"/>
              </a:ext>
            </a:extLst>
          </p:cNvPr>
          <p:cNvSpPr/>
          <p:nvPr/>
        </p:nvSpPr>
        <p:spPr>
          <a:xfrm>
            <a:off x="3295650" y="6825642"/>
            <a:ext cx="56006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8EF2D0-CF64-A552-1AF1-A1BE1B27AB35}"/>
              </a:ext>
            </a:extLst>
          </p:cNvPr>
          <p:cNvSpPr/>
          <p:nvPr/>
        </p:nvSpPr>
        <p:spPr>
          <a:xfrm>
            <a:off x="3295649" y="7687916"/>
            <a:ext cx="560069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BDA4A2-C03B-91B0-FBAA-56AC491BD58A}"/>
              </a:ext>
            </a:extLst>
          </p:cNvPr>
          <p:cNvSpPr/>
          <p:nvPr/>
        </p:nvSpPr>
        <p:spPr>
          <a:xfrm>
            <a:off x="1645110" y="9922137"/>
            <a:ext cx="165054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4C4E4B-38FD-3961-818B-74E398883055}"/>
              </a:ext>
            </a:extLst>
          </p:cNvPr>
          <p:cNvSpPr/>
          <p:nvPr/>
        </p:nvSpPr>
        <p:spPr>
          <a:xfrm>
            <a:off x="1645110" y="10687630"/>
            <a:ext cx="165054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9BCEE7-739E-E2CF-3117-B57A9963DB3C}"/>
              </a:ext>
            </a:extLst>
          </p:cNvPr>
          <p:cNvSpPr/>
          <p:nvPr/>
        </p:nvSpPr>
        <p:spPr>
          <a:xfrm>
            <a:off x="9067799" y="2133599"/>
            <a:ext cx="6467476" cy="24765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F2D6D3-C90D-EE2A-D294-081B21AA2F92}"/>
              </a:ext>
            </a:extLst>
          </p:cNvPr>
          <p:cNvSpPr/>
          <p:nvPr/>
        </p:nvSpPr>
        <p:spPr>
          <a:xfrm>
            <a:off x="9067799" y="2457331"/>
            <a:ext cx="6467476" cy="1870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AD791B-67C6-91C5-6F99-6C9570E0CBE7}"/>
              </a:ext>
            </a:extLst>
          </p:cNvPr>
          <p:cNvSpPr/>
          <p:nvPr/>
        </p:nvSpPr>
        <p:spPr>
          <a:xfrm>
            <a:off x="9067800" y="487178"/>
            <a:ext cx="6467476" cy="39416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FA7A682-5CEA-6786-250F-48AF95E6F016}"/>
              </a:ext>
            </a:extLst>
          </p:cNvPr>
          <p:cNvSpPr/>
          <p:nvPr/>
        </p:nvSpPr>
        <p:spPr>
          <a:xfrm>
            <a:off x="9122228" y="1407974"/>
            <a:ext cx="6413048" cy="51854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749862E-7A3D-5FE9-02F2-26341DFDAF76}"/>
              </a:ext>
            </a:extLst>
          </p:cNvPr>
          <p:cNvSpPr/>
          <p:nvPr/>
        </p:nvSpPr>
        <p:spPr>
          <a:xfrm>
            <a:off x="9067799" y="2804292"/>
            <a:ext cx="6413048" cy="51854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6977AC-0E2E-694C-8AB9-F0C4C8974E27}"/>
              </a:ext>
            </a:extLst>
          </p:cNvPr>
          <p:cNvSpPr/>
          <p:nvPr/>
        </p:nvSpPr>
        <p:spPr>
          <a:xfrm>
            <a:off x="9067798" y="3322838"/>
            <a:ext cx="6467477" cy="678255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5E1BAA-ED83-E880-8879-1BFE01978EF9}"/>
              </a:ext>
            </a:extLst>
          </p:cNvPr>
          <p:cNvSpPr/>
          <p:nvPr/>
        </p:nvSpPr>
        <p:spPr>
          <a:xfrm>
            <a:off x="9040584" y="4138271"/>
            <a:ext cx="6467477" cy="678255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1E0EE98-34C3-554A-3CB0-335E0D668440}"/>
              </a:ext>
            </a:extLst>
          </p:cNvPr>
          <p:cNvSpPr/>
          <p:nvPr/>
        </p:nvSpPr>
        <p:spPr>
          <a:xfrm>
            <a:off x="9067799" y="4953123"/>
            <a:ext cx="646747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A7B2C2-B9B3-A249-2CA7-30F83A00D462}"/>
              </a:ext>
            </a:extLst>
          </p:cNvPr>
          <p:cNvSpPr/>
          <p:nvPr/>
        </p:nvSpPr>
        <p:spPr>
          <a:xfrm>
            <a:off x="9067798" y="5663523"/>
            <a:ext cx="646747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D1ED86E-1A60-CCA3-017E-24B4A93DE2EA}"/>
              </a:ext>
            </a:extLst>
          </p:cNvPr>
          <p:cNvSpPr/>
          <p:nvPr/>
        </p:nvSpPr>
        <p:spPr>
          <a:xfrm>
            <a:off x="9067801" y="6246797"/>
            <a:ext cx="646745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155374A-4084-A892-D7C5-EA14CDC2E46B}"/>
              </a:ext>
            </a:extLst>
          </p:cNvPr>
          <p:cNvSpPr/>
          <p:nvPr/>
        </p:nvSpPr>
        <p:spPr>
          <a:xfrm>
            <a:off x="9067821" y="6941722"/>
            <a:ext cx="646747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87E0EE-93F3-12F5-2795-20D230F17717}"/>
              </a:ext>
            </a:extLst>
          </p:cNvPr>
          <p:cNvSpPr/>
          <p:nvPr/>
        </p:nvSpPr>
        <p:spPr>
          <a:xfrm>
            <a:off x="9067824" y="7524996"/>
            <a:ext cx="646745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65B85AD-E38B-5F43-B584-E3E064C1D3B9}"/>
              </a:ext>
            </a:extLst>
          </p:cNvPr>
          <p:cNvSpPr/>
          <p:nvPr/>
        </p:nvSpPr>
        <p:spPr>
          <a:xfrm>
            <a:off x="3900488" y="8424503"/>
            <a:ext cx="1163481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49643AB-863E-2E4A-9FE4-A0984AE7D7CE}"/>
              </a:ext>
            </a:extLst>
          </p:cNvPr>
          <p:cNvSpPr/>
          <p:nvPr/>
        </p:nvSpPr>
        <p:spPr>
          <a:xfrm>
            <a:off x="4819650" y="9205587"/>
            <a:ext cx="93726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455E7F-225E-8852-635C-1E804F73D623}"/>
              </a:ext>
            </a:extLst>
          </p:cNvPr>
          <p:cNvSpPr/>
          <p:nvPr/>
        </p:nvSpPr>
        <p:spPr>
          <a:xfrm>
            <a:off x="5962650" y="9968325"/>
            <a:ext cx="957264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826118A-7F54-6883-B55B-BAC9CAE2B49B}"/>
              </a:ext>
            </a:extLst>
          </p:cNvPr>
          <p:cNvSpPr/>
          <p:nvPr/>
        </p:nvSpPr>
        <p:spPr>
          <a:xfrm>
            <a:off x="9040583" y="10824993"/>
            <a:ext cx="646747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49F60B0-5515-DDA0-E55C-C6D23867BED7}"/>
              </a:ext>
            </a:extLst>
          </p:cNvPr>
          <p:cNvSpPr/>
          <p:nvPr/>
        </p:nvSpPr>
        <p:spPr>
          <a:xfrm>
            <a:off x="14192250" y="9223249"/>
            <a:ext cx="153761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E1D6760-7F43-4DA1-B9C6-C90970BD9636}"/>
              </a:ext>
            </a:extLst>
          </p:cNvPr>
          <p:cNvSpPr txBox="1"/>
          <p:nvPr/>
        </p:nvSpPr>
        <p:spPr>
          <a:xfrm>
            <a:off x="951195" y="1163591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3076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EEF2DA0-40EA-4D79-835A-3458F8B450C0}"/>
              </a:ext>
            </a:extLst>
          </p:cNvPr>
          <p:cNvSpPr txBox="1"/>
          <p:nvPr/>
        </p:nvSpPr>
        <p:spPr>
          <a:xfrm>
            <a:off x="15133892" y="1181701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3124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DE6F6D6-C748-4B2A-9C2B-FD12A57BABB1}"/>
              </a:ext>
            </a:extLst>
          </p:cNvPr>
          <p:cNvSpPr txBox="1"/>
          <p:nvPr/>
        </p:nvSpPr>
        <p:spPr>
          <a:xfrm>
            <a:off x="8693628" y="1168101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3100</a:t>
            </a:r>
            <a:endParaRPr lang="zh-TW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AF25B8-0BCF-EE35-F345-30E6D36DFEB4}"/>
              </a:ext>
            </a:extLst>
          </p:cNvPr>
          <p:cNvSpPr/>
          <p:nvPr/>
        </p:nvSpPr>
        <p:spPr>
          <a:xfrm>
            <a:off x="4286251" y="15090631"/>
            <a:ext cx="609599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31059E-3E59-267B-8EE5-52C17291C142}"/>
              </a:ext>
            </a:extLst>
          </p:cNvPr>
          <p:cNvSpPr/>
          <p:nvPr/>
        </p:nvSpPr>
        <p:spPr>
          <a:xfrm>
            <a:off x="4286250" y="15801031"/>
            <a:ext cx="609599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A41B92-3A6F-E529-15F4-D2A66E228E05}"/>
              </a:ext>
            </a:extLst>
          </p:cNvPr>
          <p:cNvSpPr/>
          <p:nvPr/>
        </p:nvSpPr>
        <p:spPr>
          <a:xfrm>
            <a:off x="4286249" y="16511431"/>
            <a:ext cx="609599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3A0A1C-09A5-63BC-8CCF-8AA349E9742C}"/>
              </a:ext>
            </a:extLst>
          </p:cNvPr>
          <p:cNvSpPr/>
          <p:nvPr/>
        </p:nvSpPr>
        <p:spPr>
          <a:xfrm>
            <a:off x="4286251" y="17221831"/>
            <a:ext cx="609599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A41E00-D0D6-3EBA-BB6B-C675702EC501}"/>
              </a:ext>
            </a:extLst>
          </p:cNvPr>
          <p:cNvSpPr/>
          <p:nvPr/>
        </p:nvSpPr>
        <p:spPr>
          <a:xfrm>
            <a:off x="1390649" y="11733287"/>
            <a:ext cx="499110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A025F4-03DD-005B-3C0B-6787F03769F0}"/>
              </a:ext>
            </a:extLst>
          </p:cNvPr>
          <p:cNvSpPr/>
          <p:nvPr/>
        </p:nvSpPr>
        <p:spPr>
          <a:xfrm>
            <a:off x="1390647" y="13154087"/>
            <a:ext cx="390525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918D98-99E7-C08E-FF44-FDA69D4283B0}"/>
              </a:ext>
            </a:extLst>
          </p:cNvPr>
          <p:cNvSpPr/>
          <p:nvPr/>
        </p:nvSpPr>
        <p:spPr>
          <a:xfrm>
            <a:off x="1390647" y="13982859"/>
            <a:ext cx="289560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0D8D272-23E7-EDA7-E388-25FDAD2B1255}"/>
              </a:ext>
            </a:extLst>
          </p:cNvPr>
          <p:cNvSpPr/>
          <p:nvPr/>
        </p:nvSpPr>
        <p:spPr>
          <a:xfrm>
            <a:off x="1254578" y="12485943"/>
            <a:ext cx="100039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31A8C4-7EC3-6437-5F94-5417638A41CE}"/>
              </a:ext>
            </a:extLst>
          </p:cNvPr>
          <p:cNvSpPr/>
          <p:nvPr/>
        </p:nvSpPr>
        <p:spPr>
          <a:xfrm>
            <a:off x="6392633" y="11665399"/>
            <a:ext cx="499110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B4AA5A-64CE-4DA5-BD21-0B57BFC7C1D4}"/>
              </a:ext>
            </a:extLst>
          </p:cNvPr>
          <p:cNvSpPr/>
          <p:nvPr/>
        </p:nvSpPr>
        <p:spPr>
          <a:xfrm>
            <a:off x="5295900" y="13272543"/>
            <a:ext cx="596264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58C0FF-C4EF-3876-B99E-414DB47515C0}"/>
              </a:ext>
            </a:extLst>
          </p:cNvPr>
          <p:cNvSpPr/>
          <p:nvPr/>
        </p:nvSpPr>
        <p:spPr>
          <a:xfrm>
            <a:off x="4362453" y="14015736"/>
            <a:ext cx="689609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77675B-E9C0-0ADC-AED5-1C14A09D3694}"/>
              </a:ext>
            </a:extLst>
          </p:cNvPr>
          <p:cNvSpPr/>
          <p:nvPr/>
        </p:nvSpPr>
        <p:spPr>
          <a:xfrm>
            <a:off x="10382250" y="15101974"/>
            <a:ext cx="342900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1547F3-97B6-0647-2C6F-CAEAE7169AEF}"/>
              </a:ext>
            </a:extLst>
          </p:cNvPr>
          <p:cNvSpPr/>
          <p:nvPr/>
        </p:nvSpPr>
        <p:spPr>
          <a:xfrm>
            <a:off x="10382250" y="15733982"/>
            <a:ext cx="342900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F81D84-C653-D958-DBB7-91D82F0778AC}"/>
              </a:ext>
            </a:extLst>
          </p:cNvPr>
          <p:cNvSpPr/>
          <p:nvPr/>
        </p:nvSpPr>
        <p:spPr>
          <a:xfrm>
            <a:off x="10382250" y="16430118"/>
            <a:ext cx="342900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A3A6F7-D449-F977-74D3-DD290E7A45EA}"/>
              </a:ext>
            </a:extLst>
          </p:cNvPr>
          <p:cNvSpPr/>
          <p:nvPr/>
        </p:nvSpPr>
        <p:spPr>
          <a:xfrm>
            <a:off x="10382250" y="17228255"/>
            <a:ext cx="342900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DC3D2E-EE0D-9373-797B-130FFD29E587}"/>
              </a:ext>
            </a:extLst>
          </p:cNvPr>
          <p:cNvSpPr/>
          <p:nvPr/>
        </p:nvSpPr>
        <p:spPr>
          <a:xfrm>
            <a:off x="1466848" y="2498255"/>
            <a:ext cx="2667002" cy="39374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267266D-656C-59BF-AE22-83ABA1EB328C}"/>
              </a:ext>
            </a:extLst>
          </p:cNvPr>
          <p:cNvSpPr/>
          <p:nvPr/>
        </p:nvSpPr>
        <p:spPr>
          <a:xfrm>
            <a:off x="1466848" y="2857755"/>
            <a:ext cx="2667002" cy="29734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610C83-A29B-C972-5D28-4A89B60C4B47}"/>
              </a:ext>
            </a:extLst>
          </p:cNvPr>
          <p:cNvSpPr/>
          <p:nvPr/>
        </p:nvSpPr>
        <p:spPr>
          <a:xfrm>
            <a:off x="1466848" y="601834"/>
            <a:ext cx="8915400" cy="3937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AFE0465-E552-405C-251F-2A13ED94B30D}"/>
              </a:ext>
            </a:extLst>
          </p:cNvPr>
          <p:cNvSpPr/>
          <p:nvPr/>
        </p:nvSpPr>
        <p:spPr>
          <a:xfrm>
            <a:off x="1521275" y="1522762"/>
            <a:ext cx="8840371" cy="51799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409305F-CDBD-270C-3266-8BC3AF3C9DDF}"/>
              </a:ext>
            </a:extLst>
          </p:cNvPr>
          <p:cNvSpPr/>
          <p:nvPr/>
        </p:nvSpPr>
        <p:spPr>
          <a:xfrm>
            <a:off x="1541879" y="3445870"/>
            <a:ext cx="8840371" cy="51799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9E7A6D2-9AAF-5438-0ED3-EE7E5433BD48}"/>
              </a:ext>
            </a:extLst>
          </p:cNvPr>
          <p:cNvSpPr/>
          <p:nvPr/>
        </p:nvSpPr>
        <p:spPr>
          <a:xfrm>
            <a:off x="4286247" y="2589469"/>
            <a:ext cx="6075399" cy="51799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F86ADE8-3CA3-BB56-341D-2A9368C48841}"/>
              </a:ext>
            </a:extLst>
          </p:cNvPr>
          <p:cNvSpPr/>
          <p:nvPr/>
        </p:nvSpPr>
        <p:spPr>
          <a:xfrm>
            <a:off x="1521275" y="4862570"/>
            <a:ext cx="8840370" cy="66817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BB75ED2-B943-D479-ABBD-D4F0B768B771}"/>
              </a:ext>
            </a:extLst>
          </p:cNvPr>
          <p:cNvSpPr/>
          <p:nvPr/>
        </p:nvSpPr>
        <p:spPr>
          <a:xfrm>
            <a:off x="1521275" y="5855570"/>
            <a:ext cx="8840370" cy="66817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22A3D8F-702A-655D-AB6E-30F7FEA5DB90}"/>
              </a:ext>
            </a:extLst>
          </p:cNvPr>
          <p:cNvSpPr/>
          <p:nvPr/>
        </p:nvSpPr>
        <p:spPr>
          <a:xfrm>
            <a:off x="1466849" y="8223542"/>
            <a:ext cx="2667001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5280405-49E2-F86F-0EFB-D2CCF1711626}"/>
              </a:ext>
            </a:extLst>
          </p:cNvPr>
          <p:cNvSpPr/>
          <p:nvPr/>
        </p:nvSpPr>
        <p:spPr>
          <a:xfrm>
            <a:off x="1466848" y="8933942"/>
            <a:ext cx="2667001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42B843-4EAD-DE40-EE14-D374E6A3CE0B}"/>
              </a:ext>
            </a:extLst>
          </p:cNvPr>
          <p:cNvSpPr/>
          <p:nvPr/>
        </p:nvSpPr>
        <p:spPr>
          <a:xfrm>
            <a:off x="1466851" y="9517216"/>
            <a:ext cx="2666991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C56267A-30E6-1029-69B3-1D7214403E66}"/>
              </a:ext>
            </a:extLst>
          </p:cNvPr>
          <p:cNvSpPr/>
          <p:nvPr/>
        </p:nvSpPr>
        <p:spPr>
          <a:xfrm>
            <a:off x="1466871" y="10212141"/>
            <a:ext cx="2667001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C5A54F8-7377-C506-E344-9B2BC2769656}"/>
              </a:ext>
            </a:extLst>
          </p:cNvPr>
          <p:cNvSpPr/>
          <p:nvPr/>
        </p:nvSpPr>
        <p:spPr>
          <a:xfrm>
            <a:off x="1466874" y="10795415"/>
            <a:ext cx="2666991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09A808-E391-C23E-14E7-E7D8CC830EA6}"/>
              </a:ext>
            </a:extLst>
          </p:cNvPr>
          <p:cNvSpPr/>
          <p:nvPr/>
        </p:nvSpPr>
        <p:spPr>
          <a:xfrm>
            <a:off x="4362452" y="7944543"/>
            <a:ext cx="10934720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349FF7E-B245-D3CD-C89D-0106F1F9E69B}"/>
              </a:ext>
            </a:extLst>
          </p:cNvPr>
          <p:cNvSpPr/>
          <p:nvPr/>
        </p:nvSpPr>
        <p:spPr>
          <a:xfrm>
            <a:off x="4362451" y="8726030"/>
            <a:ext cx="10934720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04FB90D-7926-CF92-CEEA-79FCF892FC07}"/>
              </a:ext>
            </a:extLst>
          </p:cNvPr>
          <p:cNvSpPr/>
          <p:nvPr/>
        </p:nvSpPr>
        <p:spPr>
          <a:xfrm>
            <a:off x="4362450" y="9467025"/>
            <a:ext cx="10934720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42E55CC-EE99-79B9-0ECF-CD27B545020A}"/>
              </a:ext>
            </a:extLst>
          </p:cNvPr>
          <p:cNvSpPr/>
          <p:nvPr/>
        </p:nvSpPr>
        <p:spPr>
          <a:xfrm>
            <a:off x="4286251" y="10227269"/>
            <a:ext cx="10934720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A23F70-EE2F-7F7E-3F4E-E5395DA9A418}"/>
              </a:ext>
            </a:extLst>
          </p:cNvPr>
          <p:cNvSpPr/>
          <p:nvPr/>
        </p:nvSpPr>
        <p:spPr>
          <a:xfrm>
            <a:off x="4286250" y="10936323"/>
            <a:ext cx="10934720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F18352-AFF0-C87F-3801-6D3D08161568}"/>
              </a:ext>
            </a:extLst>
          </p:cNvPr>
          <p:cNvSpPr/>
          <p:nvPr/>
        </p:nvSpPr>
        <p:spPr>
          <a:xfrm>
            <a:off x="10395748" y="5078201"/>
            <a:ext cx="4901402" cy="47480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E86FDC2-2685-9699-86BD-A6039AC21F92}"/>
              </a:ext>
            </a:extLst>
          </p:cNvPr>
          <p:cNvSpPr/>
          <p:nvPr/>
        </p:nvSpPr>
        <p:spPr>
          <a:xfrm>
            <a:off x="10395747" y="5788601"/>
            <a:ext cx="4901402" cy="47480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DC5840B-5BAB-9B1C-BE4F-3C9D107031E9}"/>
              </a:ext>
            </a:extLst>
          </p:cNvPr>
          <p:cNvSpPr/>
          <p:nvPr/>
        </p:nvSpPr>
        <p:spPr>
          <a:xfrm>
            <a:off x="10395749" y="6371875"/>
            <a:ext cx="4901384" cy="47480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927E913-26D6-14E9-681A-2E5D0A50A2FD}"/>
              </a:ext>
            </a:extLst>
          </p:cNvPr>
          <p:cNvSpPr/>
          <p:nvPr/>
        </p:nvSpPr>
        <p:spPr>
          <a:xfrm>
            <a:off x="10395770" y="7066800"/>
            <a:ext cx="4901402" cy="47480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15D31A7-AEC5-50A8-2929-3CDA1CC59F53}"/>
              </a:ext>
            </a:extLst>
          </p:cNvPr>
          <p:cNvSpPr/>
          <p:nvPr/>
        </p:nvSpPr>
        <p:spPr>
          <a:xfrm>
            <a:off x="10471946" y="685816"/>
            <a:ext cx="4825204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FC44A8E-3091-DBF1-7A1E-CFCDF5A86928}"/>
              </a:ext>
            </a:extLst>
          </p:cNvPr>
          <p:cNvSpPr/>
          <p:nvPr/>
        </p:nvSpPr>
        <p:spPr>
          <a:xfrm>
            <a:off x="10437844" y="1562789"/>
            <a:ext cx="4825204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6FCD1B7-85EA-6ADA-E33A-209727F4A552}"/>
              </a:ext>
            </a:extLst>
          </p:cNvPr>
          <p:cNvSpPr/>
          <p:nvPr/>
        </p:nvSpPr>
        <p:spPr>
          <a:xfrm>
            <a:off x="10436625" y="2494309"/>
            <a:ext cx="4825204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1940403-8DB5-77F1-553F-FEC9CD40AFFB}"/>
              </a:ext>
            </a:extLst>
          </p:cNvPr>
          <p:cNvSpPr/>
          <p:nvPr/>
        </p:nvSpPr>
        <p:spPr>
          <a:xfrm>
            <a:off x="10437844" y="3407093"/>
            <a:ext cx="4825204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1180A9A-820D-4BD5-B185-8197C317E667}"/>
              </a:ext>
            </a:extLst>
          </p:cNvPr>
          <p:cNvSpPr txBox="1"/>
          <p:nvPr/>
        </p:nvSpPr>
        <p:spPr>
          <a:xfrm>
            <a:off x="696738" y="1820005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3124</a:t>
            </a:r>
            <a:endParaRPr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64543DF-5B74-400A-92B5-4E1742A2A641}"/>
              </a:ext>
            </a:extLst>
          </p:cNvPr>
          <p:cNvSpPr txBox="1"/>
          <p:nvPr/>
        </p:nvSpPr>
        <p:spPr>
          <a:xfrm>
            <a:off x="15060786" y="1820005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3172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DFF3937-9B6C-4E28-A92B-A7AF41901265}"/>
              </a:ext>
            </a:extLst>
          </p:cNvPr>
          <p:cNvSpPr txBox="1"/>
          <p:nvPr/>
        </p:nvSpPr>
        <p:spPr>
          <a:xfrm>
            <a:off x="6045678" y="1827329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3140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2466422-D27B-4063-A15F-2476D66F3B14}"/>
              </a:ext>
            </a:extLst>
          </p:cNvPr>
          <p:cNvSpPr txBox="1"/>
          <p:nvPr/>
        </p:nvSpPr>
        <p:spPr>
          <a:xfrm>
            <a:off x="9940550" y="1823605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3156</a:t>
            </a:r>
            <a:endParaRPr lang="zh-TW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93EB2C-975F-B4D5-9968-771367136687}"/>
              </a:ext>
            </a:extLst>
          </p:cNvPr>
          <p:cNvSpPr/>
          <p:nvPr/>
        </p:nvSpPr>
        <p:spPr>
          <a:xfrm>
            <a:off x="1404146" y="685816"/>
            <a:ext cx="1453354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C723BC-8763-AC65-D115-C2A085DE22AB}"/>
              </a:ext>
            </a:extLst>
          </p:cNvPr>
          <p:cNvSpPr/>
          <p:nvPr/>
        </p:nvSpPr>
        <p:spPr>
          <a:xfrm>
            <a:off x="1370044" y="1562789"/>
            <a:ext cx="1453354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B49F36-028D-2BEE-519F-B3767ED13401}"/>
              </a:ext>
            </a:extLst>
          </p:cNvPr>
          <p:cNvSpPr/>
          <p:nvPr/>
        </p:nvSpPr>
        <p:spPr>
          <a:xfrm>
            <a:off x="1368825" y="2439762"/>
            <a:ext cx="1453354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8D852-50B8-4EC5-FC84-4CBB688F1C48}"/>
              </a:ext>
            </a:extLst>
          </p:cNvPr>
          <p:cNvSpPr/>
          <p:nvPr/>
        </p:nvSpPr>
        <p:spPr>
          <a:xfrm>
            <a:off x="1370044" y="3316735"/>
            <a:ext cx="1453354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219D9A-D4EC-E7CB-018B-B206BB0AAEAC}"/>
              </a:ext>
            </a:extLst>
          </p:cNvPr>
          <p:cNvSpPr/>
          <p:nvPr/>
        </p:nvSpPr>
        <p:spPr>
          <a:xfrm>
            <a:off x="1370045" y="4114872"/>
            <a:ext cx="6745255" cy="63683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9D84EB-9A19-5654-D656-1B2EF1AE1595}"/>
              </a:ext>
            </a:extLst>
          </p:cNvPr>
          <p:cNvSpPr/>
          <p:nvPr/>
        </p:nvSpPr>
        <p:spPr>
          <a:xfrm>
            <a:off x="1370044" y="4825272"/>
            <a:ext cx="7164355" cy="63683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4DE4F4-7C1A-C34F-3B59-936F069AC89C}"/>
              </a:ext>
            </a:extLst>
          </p:cNvPr>
          <p:cNvSpPr/>
          <p:nvPr/>
        </p:nvSpPr>
        <p:spPr>
          <a:xfrm>
            <a:off x="1370047" y="5408546"/>
            <a:ext cx="5868932" cy="63683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FAF227-E2D5-A4CE-5255-AA9EFA4731CA}"/>
              </a:ext>
            </a:extLst>
          </p:cNvPr>
          <p:cNvSpPr/>
          <p:nvPr/>
        </p:nvSpPr>
        <p:spPr>
          <a:xfrm>
            <a:off x="1370067" y="6103471"/>
            <a:ext cx="5868955" cy="63683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83A4E-FFBC-A044-5C13-52A58EF50AEF}"/>
              </a:ext>
            </a:extLst>
          </p:cNvPr>
          <p:cNvSpPr/>
          <p:nvPr/>
        </p:nvSpPr>
        <p:spPr>
          <a:xfrm>
            <a:off x="2822178" y="11224341"/>
            <a:ext cx="5293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B66D4F-9504-79C4-DAA6-C09F7D4DB9B0}"/>
              </a:ext>
            </a:extLst>
          </p:cNvPr>
          <p:cNvSpPr/>
          <p:nvPr/>
        </p:nvSpPr>
        <p:spPr>
          <a:xfrm>
            <a:off x="1445027" y="7109599"/>
            <a:ext cx="1412473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DC8ED6-6815-34D3-0B0F-2C3A553AD029}"/>
              </a:ext>
            </a:extLst>
          </p:cNvPr>
          <p:cNvSpPr/>
          <p:nvPr/>
        </p:nvSpPr>
        <p:spPr>
          <a:xfrm>
            <a:off x="1445026" y="7891086"/>
            <a:ext cx="1412473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7056A9-9539-00AA-FDAB-5DC9C8FC6D60}"/>
              </a:ext>
            </a:extLst>
          </p:cNvPr>
          <p:cNvSpPr/>
          <p:nvPr/>
        </p:nvSpPr>
        <p:spPr>
          <a:xfrm>
            <a:off x="1445025" y="8632081"/>
            <a:ext cx="1412473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1F9C63-30E2-F52A-2911-58CB85FF3FA9}"/>
              </a:ext>
            </a:extLst>
          </p:cNvPr>
          <p:cNvSpPr/>
          <p:nvPr/>
        </p:nvSpPr>
        <p:spPr>
          <a:xfrm>
            <a:off x="1368826" y="9392325"/>
            <a:ext cx="1412473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5609965-30B9-7FBE-DA1D-5853D4C86E88}"/>
              </a:ext>
            </a:extLst>
          </p:cNvPr>
          <p:cNvSpPr/>
          <p:nvPr/>
        </p:nvSpPr>
        <p:spPr>
          <a:xfrm>
            <a:off x="1368825" y="10101379"/>
            <a:ext cx="1412473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7DEF82-E0AC-EA76-3449-648D4F66AF59}"/>
              </a:ext>
            </a:extLst>
          </p:cNvPr>
          <p:cNvSpPr/>
          <p:nvPr/>
        </p:nvSpPr>
        <p:spPr>
          <a:xfrm>
            <a:off x="2857498" y="12028293"/>
            <a:ext cx="5293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6FD502-5277-5CCB-0642-3D450FB4E24A}"/>
              </a:ext>
            </a:extLst>
          </p:cNvPr>
          <p:cNvSpPr/>
          <p:nvPr/>
        </p:nvSpPr>
        <p:spPr>
          <a:xfrm>
            <a:off x="2857500" y="12933813"/>
            <a:ext cx="5293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A7790A-CD30-E96E-A928-A55C1C93962F}"/>
              </a:ext>
            </a:extLst>
          </p:cNvPr>
          <p:cNvSpPr/>
          <p:nvPr/>
        </p:nvSpPr>
        <p:spPr>
          <a:xfrm>
            <a:off x="2892820" y="13737765"/>
            <a:ext cx="5293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D2956D-BD40-8DE2-8331-2A4F2FB0EACA}"/>
              </a:ext>
            </a:extLst>
          </p:cNvPr>
          <p:cNvSpPr/>
          <p:nvPr/>
        </p:nvSpPr>
        <p:spPr>
          <a:xfrm>
            <a:off x="2895579" y="7191854"/>
            <a:ext cx="5565377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239E2E5-1E85-DF14-AC95-150E3B3DBE4B}"/>
              </a:ext>
            </a:extLst>
          </p:cNvPr>
          <p:cNvSpPr/>
          <p:nvPr/>
        </p:nvSpPr>
        <p:spPr>
          <a:xfrm>
            <a:off x="2857479" y="7901684"/>
            <a:ext cx="5565377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E08AD8B-079D-0879-E20A-E6AAEF6FA042}"/>
              </a:ext>
            </a:extLst>
          </p:cNvPr>
          <p:cNvSpPr/>
          <p:nvPr/>
        </p:nvSpPr>
        <p:spPr>
          <a:xfrm>
            <a:off x="2892820" y="8634512"/>
            <a:ext cx="5565356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59EFC04-22C3-37DD-577A-29188990291F}"/>
              </a:ext>
            </a:extLst>
          </p:cNvPr>
          <p:cNvSpPr/>
          <p:nvPr/>
        </p:nvSpPr>
        <p:spPr>
          <a:xfrm>
            <a:off x="2895579" y="9408697"/>
            <a:ext cx="5565377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8A7FF5-F692-82DA-3F38-557DF032BFCE}"/>
              </a:ext>
            </a:extLst>
          </p:cNvPr>
          <p:cNvSpPr/>
          <p:nvPr/>
        </p:nvSpPr>
        <p:spPr>
          <a:xfrm>
            <a:off x="2857500" y="10252850"/>
            <a:ext cx="5565356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08E486-1E02-A029-3329-9F14FC54078E}"/>
              </a:ext>
            </a:extLst>
          </p:cNvPr>
          <p:cNvSpPr/>
          <p:nvPr/>
        </p:nvSpPr>
        <p:spPr>
          <a:xfrm>
            <a:off x="2745978" y="688807"/>
            <a:ext cx="5293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5D15878-8AE8-D46B-AB81-BEF4AEF4AD79}"/>
              </a:ext>
            </a:extLst>
          </p:cNvPr>
          <p:cNvSpPr/>
          <p:nvPr/>
        </p:nvSpPr>
        <p:spPr>
          <a:xfrm>
            <a:off x="2781298" y="1492759"/>
            <a:ext cx="5293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AED78B2-4713-6180-A7E6-BD9350532ED2}"/>
              </a:ext>
            </a:extLst>
          </p:cNvPr>
          <p:cNvSpPr/>
          <p:nvPr/>
        </p:nvSpPr>
        <p:spPr>
          <a:xfrm>
            <a:off x="2781300" y="2398279"/>
            <a:ext cx="5293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983DBA-C1B2-F1DB-0C8D-27776C1C8AA1}"/>
              </a:ext>
            </a:extLst>
          </p:cNvPr>
          <p:cNvSpPr/>
          <p:nvPr/>
        </p:nvSpPr>
        <p:spPr>
          <a:xfrm>
            <a:off x="2816620" y="3202231"/>
            <a:ext cx="529312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C74C361-2763-8DA4-6E5B-2EC4A8785863}"/>
              </a:ext>
            </a:extLst>
          </p:cNvPr>
          <p:cNvSpPr/>
          <p:nvPr/>
        </p:nvSpPr>
        <p:spPr>
          <a:xfrm>
            <a:off x="8185941" y="685816"/>
            <a:ext cx="529312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C79117A-DFC8-791F-E374-E8A43C91A91D}"/>
              </a:ext>
            </a:extLst>
          </p:cNvPr>
          <p:cNvSpPr/>
          <p:nvPr/>
        </p:nvSpPr>
        <p:spPr>
          <a:xfrm>
            <a:off x="8185941" y="1562789"/>
            <a:ext cx="529312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A18A99B-1F4B-D0D8-F8DA-4D29CD8E7C95}"/>
              </a:ext>
            </a:extLst>
          </p:cNvPr>
          <p:cNvSpPr/>
          <p:nvPr/>
        </p:nvSpPr>
        <p:spPr>
          <a:xfrm>
            <a:off x="8164908" y="2365940"/>
            <a:ext cx="529312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59E3225-4429-9801-DAD5-B0ACC004EDDE}"/>
              </a:ext>
            </a:extLst>
          </p:cNvPr>
          <p:cNvSpPr/>
          <p:nvPr/>
        </p:nvSpPr>
        <p:spPr>
          <a:xfrm>
            <a:off x="8164908" y="3242913"/>
            <a:ext cx="529312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F4A381-FBF4-D6BA-7B5A-40908A773667}"/>
              </a:ext>
            </a:extLst>
          </p:cNvPr>
          <p:cNvSpPr/>
          <p:nvPr/>
        </p:nvSpPr>
        <p:spPr>
          <a:xfrm>
            <a:off x="8164908" y="4044098"/>
            <a:ext cx="529312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B0BE898-68E0-AD72-B8D1-D5F2712749A7}"/>
              </a:ext>
            </a:extLst>
          </p:cNvPr>
          <p:cNvSpPr/>
          <p:nvPr/>
        </p:nvSpPr>
        <p:spPr>
          <a:xfrm>
            <a:off x="12534899" y="4938420"/>
            <a:ext cx="90884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089F2C1-E4AE-D7F2-6150-477D245CEC1C}"/>
              </a:ext>
            </a:extLst>
          </p:cNvPr>
          <p:cNvSpPr/>
          <p:nvPr/>
        </p:nvSpPr>
        <p:spPr>
          <a:xfrm>
            <a:off x="8886846" y="7064616"/>
            <a:ext cx="506053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95AB20C-FB79-3D84-DE68-7DFF81C8F85C}"/>
              </a:ext>
            </a:extLst>
          </p:cNvPr>
          <p:cNvSpPr/>
          <p:nvPr/>
        </p:nvSpPr>
        <p:spPr>
          <a:xfrm>
            <a:off x="8886846" y="7784450"/>
            <a:ext cx="5060533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E9C2DAB-1598-2084-1882-FD11EA3C273A}"/>
              </a:ext>
            </a:extLst>
          </p:cNvPr>
          <p:cNvSpPr/>
          <p:nvPr/>
        </p:nvSpPr>
        <p:spPr>
          <a:xfrm>
            <a:off x="9752221" y="8786912"/>
            <a:ext cx="4230479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68AE7BB-69A9-74A3-4F27-103FDBEBD395}"/>
              </a:ext>
            </a:extLst>
          </p:cNvPr>
          <p:cNvSpPr/>
          <p:nvPr/>
        </p:nvSpPr>
        <p:spPr>
          <a:xfrm>
            <a:off x="9754980" y="9561097"/>
            <a:ext cx="4230495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F9ABE0F-91B7-BFF0-EC09-F37935D983CB}"/>
              </a:ext>
            </a:extLst>
          </p:cNvPr>
          <p:cNvSpPr/>
          <p:nvPr/>
        </p:nvSpPr>
        <p:spPr>
          <a:xfrm>
            <a:off x="9716901" y="10405250"/>
            <a:ext cx="4230479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80FA77-CD1C-6EE1-B025-23F2C474953C}"/>
              </a:ext>
            </a:extLst>
          </p:cNvPr>
          <p:cNvSpPr/>
          <p:nvPr/>
        </p:nvSpPr>
        <p:spPr>
          <a:xfrm>
            <a:off x="8206974" y="11261668"/>
            <a:ext cx="301545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3C8B24D-15BE-9AF2-D62C-01E4252FA953}"/>
              </a:ext>
            </a:extLst>
          </p:cNvPr>
          <p:cNvSpPr/>
          <p:nvPr/>
        </p:nvSpPr>
        <p:spPr>
          <a:xfrm>
            <a:off x="8185941" y="12064819"/>
            <a:ext cx="301545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7016742-4F09-8804-EF01-CE78B50FB48C}"/>
              </a:ext>
            </a:extLst>
          </p:cNvPr>
          <p:cNvSpPr/>
          <p:nvPr/>
        </p:nvSpPr>
        <p:spPr>
          <a:xfrm>
            <a:off x="8185941" y="12941792"/>
            <a:ext cx="3015459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034C10-94D6-A146-2EBC-35B6E50702F5}"/>
              </a:ext>
            </a:extLst>
          </p:cNvPr>
          <p:cNvSpPr/>
          <p:nvPr/>
        </p:nvSpPr>
        <p:spPr>
          <a:xfrm>
            <a:off x="8185941" y="13742977"/>
            <a:ext cx="5761438" cy="53920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9215A6-48BF-8507-4456-CD19952B3CD6}"/>
              </a:ext>
            </a:extLst>
          </p:cNvPr>
          <p:cNvSpPr/>
          <p:nvPr/>
        </p:nvSpPr>
        <p:spPr>
          <a:xfrm>
            <a:off x="11222433" y="11261668"/>
            <a:ext cx="27249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FA1B5D5-874C-0283-98B9-F03FED402FD8}"/>
              </a:ext>
            </a:extLst>
          </p:cNvPr>
          <p:cNvSpPr/>
          <p:nvPr/>
        </p:nvSpPr>
        <p:spPr>
          <a:xfrm>
            <a:off x="11236722" y="12101730"/>
            <a:ext cx="27249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1F97C69-BCB8-4C57-8700-54F0A8B8E25F}"/>
              </a:ext>
            </a:extLst>
          </p:cNvPr>
          <p:cNvSpPr/>
          <p:nvPr/>
        </p:nvSpPr>
        <p:spPr>
          <a:xfrm>
            <a:off x="11222433" y="12986553"/>
            <a:ext cx="27249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FAB6EA-8B80-D952-7B00-0F3AA9751AC7}"/>
              </a:ext>
            </a:extLst>
          </p:cNvPr>
          <p:cNvSpPr/>
          <p:nvPr/>
        </p:nvSpPr>
        <p:spPr>
          <a:xfrm>
            <a:off x="13479061" y="740485"/>
            <a:ext cx="183991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7623146-7964-CB24-D296-A058A3388BDC}"/>
              </a:ext>
            </a:extLst>
          </p:cNvPr>
          <p:cNvSpPr/>
          <p:nvPr/>
        </p:nvSpPr>
        <p:spPr>
          <a:xfrm>
            <a:off x="13479061" y="1460319"/>
            <a:ext cx="183991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EC32F2E-92C0-1BCE-C9E2-3824022040DC}"/>
              </a:ext>
            </a:extLst>
          </p:cNvPr>
          <p:cNvSpPr/>
          <p:nvPr/>
        </p:nvSpPr>
        <p:spPr>
          <a:xfrm>
            <a:off x="13479061" y="2385632"/>
            <a:ext cx="1839918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8247CBE-459F-063C-346A-9B0E99F74197}"/>
              </a:ext>
            </a:extLst>
          </p:cNvPr>
          <p:cNvSpPr/>
          <p:nvPr/>
        </p:nvSpPr>
        <p:spPr>
          <a:xfrm>
            <a:off x="13513195" y="3142214"/>
            <a:ext cx="180578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2F5270A-B04D-82B7-0B2A-1BE1795E6676}"/>
              </a:ext>
            </a:extLst>
          </p:cNvPr>
          <p:cNvSpPr/>
          <p:nvPr/>
        </p:nvSpPr>
        <p:spPr>
          <a:xfrm>
            <a:off x="13496128" y="4144676"/>
            <a:ext cx="1839918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8D02C49-2605-9892-BE11-2AD0A15790B9}"/>
              </a:ext>
            </a:extLst>
          </p:cNvPr>
          <p:cNvSpPr/>
          <p:nvPr/>
        </p:nvSpPr>
        <p:spPr>
          <a:xfrm>
            <a:off x="13588598" y="4907122"/>
            <a:ext cx="183991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D0A1E90-FADF-48EA-A323-79A6E7102429}"/>
              </a:ext>
            </a:extLst>
          </p:cNvPr>
          <p:cNvSpPr txBox="1"/>
          <p:nvPr/>
        </p:nvSpPr>
        <p:spPr>
          <a:xfrm>
            <a:off x="672932" y="1460954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3172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1958107-D652-480B-A134-F09B54691176}"/>
              </a:ext>
            </a:extLst>
          </p:cNvPr>
          <p:cNvSpPr txBox="1"/>
          <p:nvPr/>
        </p:nvSpPr>
        <p:spPr>
          <a:xfrm>
            <a:off x="14989091" y="1460954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3216</a:t>
            </a:r>
            <a:endParaRPr lang="zh-TW" altLang="en-US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2B2796-1CA8-426C-93D1-7C622331B161}"/>
              </a:ext>
            </a:extLst>
          </p:cNvPr>
          <p:cNvSpPr txBox="1"/>
          <p:nvPr/>
        </p:nvSpPr>
        <p:spPr>
          <a:xfrm>
            <a:off x="7803664" y="1460675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3192</a:t>
            </a:r>
            <a:endParaRPr lang="zh-TW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DF1E9F-1B55-A01A-FE60-3B99E75E9FF5}"/>
              </a:ext>
            </a:extLst>
          </p:cNvPr>
          <p:cNvSpPr/>
          <p:nvPr/>
        </p:nvSpPr>
        <p:spPr>
          <a:xfrm>
            <a:off x="1466849" y="2307138"/>
            <a:ext cx="177165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85E98D-6025-6876-9653-41B066ED4F08}"/>
              </a:ext>
            </a:extLst>
          </p:cNvPr>
          <p:cNvSpPr/>
          <p:nvPr/>
        </p:nvSpPr>
        <p:spPr>
          <a:xfrm>
            <a:off x="1466848" y="613500"/>
            <a:ext cx="5799135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96E94F-0484-6D14-391A-016239DA5FC5}"/>
              </a:ext>
            </a:extLst>
          </p:cNvPr>
          <p:cNvSpPr/>
          <p:nvPr/>
        </p:nvSpPr>
        <p:spPr>
          <a:xfrm>
            <a:off x="1466849" y="1460319"/>
            <a:ext cx="579913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81493E-86AB-80DB-F4AD-BE2BD2062EBC}"/>
              </a:ext>
            </a:extLst>
          </p:cNvPr>
          <p:cNvSpPr/>
          <p:nvPr/>
        </p:nvSpPr>
        <p:spPr>
          <a:xfrm>
            <a:off x="1398581" y="3200267"/>
            <a:ext cx="586740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20972D-09D4-B98D-AE2B-4E298A665396}"/>
              </a:ext>
            </a:extLst>
          </p:cNvPr>
          <p:cNvSpPr/>
          <p:nvPr/>
        </p:nvSpPr>
        <p:spPr>
          <a:xfrm>
            <a:off x="3238500" y="2307138"/>
            <a:ext cx="4027482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4CC8AA-D7E6-7724-C8A6-34A823877000}"/>
              </a:ext>
            </a:extLst>
          </p:cNvPr>
          <p:cNvSpPr/>
          <p:nvPr/>
        </p:nvSpPr>
        <p:spPr>
          <a:xfrm>
            <a:off x="1398581" y="4093396"/>
            <a:ext cx="177165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423E9F-B468-C04A-07FD-082D00F542E6}"/>
              </a:ext>
            </a:extLst>
          </p:cNvPr>
          <p:cNvSpPr/>
          <p:nvPr/>
        </p:nvSpPr>
        <p:spPr>
          <a:xfrm>
            <a:off x="3238500" y="4102713"/>
            <a:ext cx="3981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865860-ED84-62F6-D730-058AD49534C4}"/>
              </a:ext>
            </a:extLst>
          </p:cNvPr>
          <p:cNvSpPr/>
          <p:nvPr/>
        </p:nvSpPr>
        <p:spPr>
          <a:xfrm>
            <a:off x="1398580" y="4893905"/>
            <a:ext cx="586740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3B3334-19C5-809B-C756-FDCDC309C15D}"/>
              </a:ext>
            </a:extLst>
          </p:cNvPr>
          <p:cNvSpPr/>
          <p:nvPr/>
        </p:nvSpPr>
        <p:spPr>
          <a:xfrm>
            <a:off x="3276601" y="7191854"/>
            <a:ext cx="2228850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B205BF-B03D-BCE0-674B-7863B30E0A7C}"/>
              </a:ext>
            </a:extLst>
          </p:cNvPr>
          <p:cNvSpPr/>
          <p:nvPr/>
        </p:nvSpPr>
        <p:spPr>
          <a:xfrm>
            <a:off x="3238501" y="7901684"/>
            <a:ext cx="2228850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903A955-FB6E-AC28-70B8-822DACC05AA5}"/>
              </a:ext>
            </a:extLst>
          </p:cNvPr>
          <p:cNvSpPr/>
          <p:nvPr/>
        </p:nvSpPr>
        <p:spPr>
          <a:xfrm>
            <a:off x="3273841" y="8634512"/>
            <a:ext cx="2228842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6BA074-4409-F981-B1CB-32CE8B391B5B}"/>
              </a:ext>
            </a:extLst>
          </p:cNvPr>
          <p:cNvSpPr/>
          <p:nvPr/>
        </p:nvSpPr>
        <p:spPr>
          <a:xfrm>
            <a:off x="3276601" y="9408697"/>
            <a:ext cx="2228850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1A1135B-A4AA-62A7-5670-1085AF53F16D}"/>
              </a:ext>
            </a:extLst>
          </p:cNvPr>
          <p:cNvSpPr/>
          <p:nvPr/>
        </p:nvSpPr>
        <p:spPr>
          <a:xfrm>
            <a:off x="3238521" y="10252850"/>
            <a:ext cx="2228842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538082-80F2-5948-E0AD-0322A64ED534}"/>
              </a:ext>
            </a:extLst>
          </p:cNvPr>
          <p:cNvSpPr/>
          <p:nvPr/>
        </p:nvSpPr>
        <p:spPr>
          <a:xfrm>
            <a:off x="5581653" y="7109599"/>
            <a:ext cx="7772397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CC0A825-4831-EB05-A2AD-5C7A01D4044A}"/>
              </a:ext>
            </a:extLst>
          </p:cNvPr>
          <p:cNvSpPr/>
          <p:nvPr/>
        </p:nvSpPr>
        <p:spPr>
          <a:xfrm>
            <a:off x="5581652" y="7891086"/>
            <a:ext cx="7772397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BFAFBCF-CB5D-D878-EAED-54396DAAB664}"/>
              </a:ext>
            </a:extLst>
          </p:cNvPr>
          <p:cNvSpPr/>
          <p:nvPr/>
        </p:nvSpPr>
        <p:spPr>
          <a:xfrm>
            <a:off x="5581651" y="8632081"/>
            <a:ext cx="7772397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3617AD-0522-B11C-0136-5F67815BD7FC}"/>
              </a:ext>
            </a:extLst>
          </p:cNvPr>
          <p:cNvSpPr/>
          <p:nvPr/>
        </p:nvSpPr>
        <p:spPr>
          <a:xfrm>
            <a:off x="5505452" y="9392325"/>
            <a:ext cx="7772397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836C6B8-8625-F16C-B83E-58001DC014DB}"/>
              </a:ext>
            </a:extLst>
          </p:cNvPr>
          <p:cNvSpPr/>
          <p:nvPr/>
        </p:nvSpPr>
        <p:spPr>
          <a:xfrm>
            <a:off x="5505451" y="10101379"/>
            <a:ext cx="7772397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3AE5CFE-1801-F07A-4EFD-3CB3FE3C5547}"/>
              </a:ext>
            </a:extLst>
          </p:cNvPr>
          <p:cNvSpPr/>
          <p:nvPr/>
        </p:nvSpPr>
        <p:spPr>
          <a:xfrm>
            <a:off x="7372348" y="4102723"/>
            <a:ext cx="6992946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A2AF2ED-EB24-D039-FBDB-11C668BBB90D}"/>
              </a:ext>
            </a:extLst>
          </p:cNvPr>
          <p:cNvSpPr/>
          <p:nvPr/>
        </p:nvSpPr>
        <p:spPr>
          <a:xfrm>
            <a:off x="7334248" y="4812553"/>
            <a:ext cx="6992946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6A4167-1F81-EA60-51E5-D286780EBB15}"/>
              </a:ext>
            </a:extLst>
          </p:cNvPr>
          <p:cNvSpPr/>
          <p:nvPr/>
        </p:nvSpPr>
        <p:spPr>
          <a:xfrm>
            <a:off x="7334248" y="5659286"/>
            <a:ext cx="7946612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81498CD-BE3D-4D61-4329-D725B3DFF097}"/>
              </a:ext>
            </a:extLst>
          </p:cNvPr>
          <p:cNvSpPr/>
          <p:nvPr/>
        </p:nvSpPr>
        <p:spPr>
          <a:xfrm>
            <a:off x="7372348" y="6319566"/>
            <a:ext cx="7946640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A047B5E-DA44-4705-51C2-2B2F5F5F7AB7}"/>
              </a:ext>
            </a:extLst>
          </p:cNvPr>
          <p:cNvSpPr/>
          <p:nvPr/>
        </p:nvSpPr>
        <p:spPr>
          <a:xfrm>
            <a:off x="7410448" y="662133"/>
            <a:ext cx="688658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60B1E67-01E3-835D-EA8E-40FB8F3142F9}"/>
              </a:ext>
            </a:extLst>
          </p:cNvPr>
          <p:cNvSpPr/>
          <p:nvPr/>
        </p:nvSpPr>
        <p:spPr>
          <a:xfrm>
            <a:off x="7410448" y="1508952"/>
            <a:ext cx="688657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AA3663D-8AE2-DBD9-7B5B-A059C82B3FBA}"/>
              </a:ext>
            </a:extLst>
          </p:cNvPr>
          <p:cNvSpPr/>
          <p:nvPr/>
        </p:nvSpPr>
        <p:spPr>
          <a:xfrm>
            <a:off x="7331958" y="3248900"/>
            <a:ext cx="696764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75AE372-42AE-2CC4-BE78-882EC5B46F4F}"/>
              </a:ext>
            </a:extLst>
          </p:cNvPr>
          <p:cNvSpPr/>
          <p:nvPr/>
        </p:nvSpPr>
        <p:spPr>
          <a:xfrm>
            <a:off x="7410448" y="2355771"/>
            <a:ext cx="688657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5D7713A-E86D-FE5F-C441-27AAB3B81172}"/>
              </a:ext>
            </a:extLst>
          </p:cNvPr>
          <p:cNvSpPr/>
          <p:nvPr/>
        </p:nvSpPr>
        <p:spPr>
          <a:xfrm>
            <a:off x="3341683" y="11125049"/>
            <a:ext cx="7848597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8049B2F-1DCD-DE7C-FC47-528C508F7D66}"/>
              </a:ext>
            </a:extLst>
          </p:cNvPr>
          <p:cNvSpPr/>
          <p:nvPr/>
        </p:nvSpPr>
        <p:spPr>
          <a:xfrm>
            <a:off x="3341682" y="11906536"/>
            <a:ext cx="7848597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FE0F176-DCC8-8995-AB70-9F4F783E9E5C}"/>
              </a:ext>
            </a:extLst>
          </p:cNvPr>
          <p:cNvSpPr/>
          <p:nvPr/>
        </p:nvSpPr>
        <p:spPr>
          <a:xfrm>
            <a:off x="3341681" y="12647531"/>
            <a:ext cx="7848597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FD28DE0-23A1-3B4A-B335-2C13A2B17107}"/>
              </a:ext>
            </a:extLst>
          </p:cNvPr>
          <p:cNvSpPr/>
          <p:nvPr/>
        </p:nvSpPr>
        <p:spPr>
          <a:xfrm>
            <a:off x="3265482" y="13407775"/>
            <a:ext cx="7848597" cy="636836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65D6281-C80F-A3CE-61C0-7AE9959BD68F}"/>
              </a:ext>
            </a:extLst>
          </p:cNvPr>
          <p:cNvSpPr/>
          <p:nvPr/>
        </p:nvSpPr>
        <p:spPr>
          <a:xfrm>
            <a:off x="13425486" y="7191854"/>
            <a:ext cx="1928814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5AC0388-5FEA-8A40-F287-CAAC48FD0D0D}"/>
              </a:ext>
            </a:extLst>
          </p:cNvPr>
          <p:cNvSpPr/>
          <p:nvPr/>
        </p:nvSpPr>
        <p:spPr>
          <a:xfrm>
            <a:off x="13387386" y="7901684"/>
            <a:ext cx="1928814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4146D57-8EA1-96CF-6B00-3628E7EAA83B}"/>
              </a:ext>
            </a:extLst>
          </p:cNvPr>
          <p:cNvSpPr/>
          <p:nvPr/>
        </p:nvSpPr>
        <p:spPr>
          <a:xfrm>
            <a:off x="13422726" y="8634512"/>
            <a:ext cx="1928807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9866EC3-B559-63D6-2BD9-85F07342E764}"/>
              </a:ext>
            </a:extLst>
          </p:cNvPr>
          <p:cNvSpPr/>
          <p:nvPr/>
        </p:nvSpPr>
        <p:spPr>
          <a:xfrm>
            <a:off x="13425486" y="9408697"/>
            <a:ext cx="1928814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0BA2706-15C3-1165-C70B-EE69111F3076}"/>
              </a:ext>
            </a:extLst>
          </p:cNvPr>
          <p:cNvSpPr/>
          <p:nvPr/>
        </p:nvSpPr>
        <p:spPr>
          <a:xfrm>
            <a:off x="13387406" y="10252850"/>
            <a:ext cx="1928807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1BBA836-71E7-EAEB-9806-3CD624ADEF0C}"/>
              </a:ext>
            </a:extLst>
          </p:cNvPr>
          <p:cNvSpPr/>
          <p:nvPr/>
        </p:nvSpPr>
        <p:spPr>
          <a:xfrm>
            <a:off x="14258925" y="11107972"/>
            <a:ext cx="10953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04F7016-98CB-E0C9-5B40-97B06C302C91}"/>
              </a:ext>
            </a:extLst>
          </p:cNvPr>
          <p:cNvSpPr/>
          <p:nvPr/>
        </p:nvSpPr>
        <p:spPr>
          <a:xfrm>
            <a:off x="14258925" y="11922201"/>
            <a:ext cx="10953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31FAEA1-2C33-D256-3848-57D66321EC1A}"/>
              </a:ext>
            </a:extLst>
          </p:cNvPr>
          <p:cNvSpPr/>
          <p:nvPr/>
        </p:nvSpPr>
        <p:spPr>
          <a:xfrm>
            <a:off x="14297026" y="12763623"/>
            <a:ext cx="10953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777AAFA-C4E4-3202-46F4-24BE3F4AE4E4}"/>
              </a:ext>
            </a:extLst>
          </p:cNvPr>
          <p:cNvSpPr/>
          <p:nvPr/>
        </p:nvSpPr>
        <p:spPr>
          <a:xfrm>
            <a:off x="14297026" y="13577852"/>
            <a:ext cx="10953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3EFCFD7-F71A-5F09-06B1-09BAA07146D0}"/>
              </a:ext>
            </a:extLst>
          </p:cNvPr>
          <p:cNvSpPr/>
          <p:nvPr/>
        </p:nvSpPr>
        <p:spPr>
          <a:xfrm>
            <a:off x="14365294" y="690243"/>
            <a:ext cx="10953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5819DC1-38A1-D746-0F51-D8333E2A3C68}"/>
              </a:ext>
            </a:extLst>
          </p:cNvPr>
          <p:cNvSpPr/>
          <p:nvPr/>
        </p:nvSpPr>
        <p:spPr>
          <a:xfrm>
            <a:off x="14365294" y="1504472"/>
            <a:ext cx="10953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A8F1E90-08C3-34E8-F5DF-DC960C2285B2}"/>
              </a:ext>
            </a:extLst>
          </p:cNvPr>
          <p:cNvSpPr/>
          <p:nvPr/>
        </p:nvSpPr>
        <p:spPr>
          <a:xfrm>
            <a:off x="14403395" y="2345894"/>
            <a:ext cx="10953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7A53396-95C7-9910-B81D-8C979E8AE83A}"/>
              </a:ext>
            </a:extLst>
          </p:cNvPr>
          <p:cNvSpPr/>
          <p:nvPr/>
        </p:nvSpPr>
        <p:spPr>
          <a:xfrm>
            <a:off x="14403395" y="3160123"/>
            <a:ext cx="10953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5A5A8BE-FBE8-F5BE-A6D6-01C9A828556A}"/>
              </a:ext>
            </a:extLst>
          </p:cNvPr>
          <p:cNvSpPr/>
          <p:nvPr/>
        </p:nvSpPr>
        <p:spPr>
          <a:xfrm>
            <a:off x="14403395" y="4041668"/>
            <a:ext cx="10953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2231E5A-07EB-740C-B372-D1FE2EC1F889}"/>
              </a:ext>
            </a:extLst>
          </p:cNvPr>
          <p:cNvSpPr/>
          <p:nvPr/>
        </p:nvSpPr>
        <p:spPr>
          <a:xfrm>
            <a:off x="14403395" y="4855897"/>
            <a:ext cx="10953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DDCD60-CFB1-4E72-93BD-118FD0F21190}"/>
              </a:ext>
            </a:extLst>
          </p:cNvPr>
          <p:cNvSpPr txBox="1"/>
          <p:nvPr/>
        </p:nvSpPr>
        <p:spPr>
          <a:xfrm>
            <a:off x="599991" y="14424880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3216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DF5796F-23D3-4AFD-B8D2-2DD8669A49DF}"/>
              </a:ext>
            </a:extLst>
          </p:cNvPr>
          <p:cNvSpPr txBox="1"/>
          <p:nvPr/>
        </p:nvSpPr>
        <p:spPr>
          <a:xfrm>
            <a:off x="14972033" y="1452306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3264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B39125B2-B735-44F7-8041-135C1AD99C19}"/>
              </a:ext>
            </a:extLst>
          </p:cNvPr>
          <p:cNvSpPr txBox="1"/>
          <p:nvPr/>
        </p:nvSpPr>
        <p:spPr>
          <a:xfrm>
            <a:off x="6919028" y="1452306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3240</a:t>
            </a:r>
            <a:endParaRPr lang="zh-TW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FAF3AC8-310E-B88E-CC55-FA75EBBDF7CF}"/>
              </a:ext>
            </a:extLst>
          </p:cNvPr>
          <p:cNvSpPr/>
          <p:nvPr/>
        </p:nvSpPr>
        <p:spPr>
          <a:xfrm>
            <a:off x="1544644" y="556893"/>
            <a:ext cx="441800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54CFA2-8938-3237-26D0-8A9E37EDC551}"/>
              </a:ext>
            </a:extLst>
          </p:cNvPr>
          <p:cNvSpPr/>
          <p:nvPr/>
        </p:nvSpPr>
        <p:spPr>
          <a:xfrm>
            <a:off x="1544644" y="1371122"/>
            <a:ext cx="441800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87EFE6-18E6-FD8B-2840-B31B0033AA72}"/>
              </a:ext>
            </a:extLst>
          </p:cNvPr>
          <p:cNvSpPr/>
          <p:nvPr/>
        </p:nvSpPr>
        <p:spPr>
          <a:xfrm>
            <a:off x="1582745" y="2212544"/>
            <a:ext cx="441800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738C2B-D68B-4D8F-BAA2-9E09463E133B}"/>
              </a:ext>
            </a:extLst>
          </p:cNvPr>
          <p:cNvSpPr/>
          <p:nvPr/>
        </p:nvSpPr>
        <p:spPr>
          <a:xfrm>
            <a:off x="1582745" y="3026773"/>
            <a:ext cx="441800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43AD10-8DF8-C40B-D8A2-2FA1CB09B921}"/>
              </a:ext>
            </a:extLst>
          </p:cNvPr>
          <p:cNvSpPr/>
          <p:nvPr/>
        </p:nvSpPr>
        <p:spPr>
          <a:xfrm>
            <a:off x="1582745" y="3908318"/>
            <a:ext cx="441800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489340-70C0-9545-2FC8-9D452A13784C}"/>
              </a:ext>
            </a:extLst>
          </p:cNvPr>
          <p:cNvSpPr/>
          <p:nvPr/>
        </p:nvSpPr>
        <p:spPr>
          <a:xfrm>
            <a:off x="1582745" y="4722547"/>
            <a:ext cx="441800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DF92BF-4485-50D6-39C5-42956EAC88A4}"/>
              </a:ext>
            </a:extLst>
          </p:cNvPr>
          <p:cNvSpPr/>
          <p:nvPr/>
        </p:nvSpPr>
        <p:spPr>
          <a:xfrm>
            <a:off x="1582745" y="5414464"/>
            <a:ext cx="4037005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BB824B-BAF5-3D85-97B6-C5A93C1F8B11}"/>
              </a:ext>
            </a:extLst>
          </p:cNvPr>
          <p:cNvSpPr/>
          <p:nvPr/>
        </p:nvSpPr>
        <p:spPr>
          <a:xfrm>
            <a:off x="1620845" y="6074744"/>
            <a:ext cx="4037019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DA1DD5-95AD-9EF8-32B1-1BF7D0327059}"/>
              </a:ext>
            </a:extLst>
          </p:cNvPr>
          <p:cNvSpPr/>
          <p:nvPr/>
        </p:nvSpPr>
        <p:spPr>
          <a:xfrm>
            <a:off x="1620844" y="6839587"/>
            <a:ext cx="6989755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ACFEA5-E71D-454C-1B79-44327760C250}"/>
              </a:ext>
            </a:extLst>
          </p:cNvPr>
          <p:cNvSpPr/>
          <p:nvPr/>
        </p:nvSpPr>
        <p:spPr>
          <a:xfrm>
            <a:off x="1582744" y="7549417"/>
            <a:ext cx="6989755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D8C523-581D-1A80-842D-1A6698386DEF}"/>
              </a:ext>
            </a:extLst>
          </p:cNvPr>
          <p:cNvSpPr/>
          <p:nvPr/>
        </p:nvSpPr>
        <p:spPr>
          <a:xfrm>
            <a:off x="1618085" y="8282245"/>
            <a:ext cx="6989730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9BF73D-D005-6DFE-9C83-1B905C3B61EC}"/>
              </a:ext>
            </a:extLst>
          </p:cNvPr>
          <p:cNvSpPr/>
          <p:nvPr/>
        </p:nvSpPr>
        <p:spPr>
          <a:xfrm>
            <a:off x="1618076" y="9119518"/>
            <a:ext cx="6989755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51FE11-8677-8740-4E00-DB6248EE9355}"/>
              </a:ext>
            </a:extLst>
          </p:cNvPr>
          <p:cNvSpPr/>
          <p:nvPr/>
        </p:nvSpPr>
        <p:spPr>
          <a:xfrm>
            <a:off x="1579997" y="9963671"/>
            <a:ext cx="6989730" cy="48964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4F9705-2569-750E-85A7-7AA43104584F}"/>
              </a:ext>
            </a:extLst>
          </p:cNvPr>
          <p:cNvSpPr/>
          <p:nvPr/>
        </p:nvSpPr>
        <p:spPr>
          <a:xfrm>
            <a:off x="5619750" y="10987666"/>
            <a:ext cx="38290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F72D6F3-5ED0-E34E-D154-9E7283FF9FDE}"/>
              </a:ext>
            </a:extLst>
          </p:cNvPr>
          <p:cNvSpPr/>
          <p:nvPr/>
        </p:nvSpPr>
        <p:spPr>
          <a:xfrm>
            <a:off x="5657864" y="11841134"/>
            <a:ext cx="38290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849807-E2E0-B2D0-660B-ABD32FD07452}"/>
              </a:ext>
            </a:extLst>
          </p:cNvPr>
          <p:cNvSpPr/>
          <p:nvPr/>
        </p:nvSpPr>
        <p:spPr>
          <a:xfrm>
            <a:off x="5657864" y="12790687"/>
            <a:ext cx="38290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7607D71-2620-8B89-5991-F2DA7F368FD1}"/>
              </a:ext>
            </a:extLst>
          </p:cNvPr>
          <p:cNvSpPr/>
          <p:nvPr/>
        </p:nvSpPr>
        <p:spPr>
          <a:xfrm>
            <a:off x="5619750" y="13777452"/>
            <a:ext cx="38290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5D8EFFA-B3DB-804B-B651-EA4ACF4371C3}"/>
              </a:ext>
            </a:extLst>
          </p:cNvPr>
          <p:cNvSpPr/>
          <p:nvPr/>
        </p:nvSpPr>
        <p:spPr>
          <a:xfrm>
            <a:off x="1544644" y="14731496"/>
            <a:ext cx="752315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3C4AF2-8196-2D7F-770E-791429608FC2}"/>
              </a:ext>
            </a:extLst>
          </p:cNvPr>
          <p:cNvSpPr/>
          <p:nvPr/>
        </p:nvSpPr>
        <p:spPr>
          <a:xfrm>
            <a:off x="1544644" y="15545725"/>
            <a:ext cx="752315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610EB6-C15F-F9F7-EEEA-C956AFE1D73B}"/>
              </a:ext>
            </a:extLst>
          </p:cNvPr>
          <p:cNvSpPr/>
          <p:nvPr/>
        </p:nvSpPr>
        <p:spPr>
          <a:xfrm>
            <a:off x="1582745" y="16387147"/>
            <a:ext cx="752315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A4AF93A-B1BD-D77D-60CF-652CB7C2318A}"/>
              </a:ext>
            </a:extLst>
          </p:cNvPr>
          <p:cNvSpPr/>
          <p:nvPr/>
        </p:nvSpPr>
        <p:spPr>
          <a:xfrm>
            <a:off x="1582745" y="17201376"/>
            <a:ext cx="752315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F8C252B-957E-573A-5700-E71D32E35D7C}"/>
              </a:ext>
            </a:extLst>
          </p:cNvPr>
          <p:cNvSpPr/>
          <p:nvPr/>
        </p:nvSpPr>
        <p:spPr>
          <a:xfrm>
            <a:off x="7111094" y="556893"/>
            <a:ext cx="77084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265834-B45D-708A-2837-BA76C8A40BD0}"/>
              </a:ext>
            </a:extLst>
          </p:cNvPr>
          <p:cNvSpPr/>
          <p:nvPr/>
        </p:nvSpPr>
        <p:spPr>
          <a:xfrm>
            <a:off x="7148853" y="1452037"/>
            <a:ext cx="77084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8D6D00D-418C-75CF-38B7-3549884CE865}"/>
              </a:ext>
            </a:extLst>
          </p:cNvPr>
          <p:cNvSpPr/>
          <p:nvPr/>
        </p:nvSpPr>
        <p:spPr>
          <a:xfrm>
            <a:off x="7111094" y="2293459"/>
            <a:ext cx="77084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F12C2B8-6E4D-B913-E71A-572DEB58DED8}"/>
              </a:ext>
            </a:extLst>
          </p:cNvPr>
          <p:cNvSpPr/>
          <p:nvPr/>
        </p:nvSpPr>
        <p:spPr>
          <a:xfrm>
            <a:off x="7148853" y="3188603"/>
            <a:ext cx="77084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5C717FC-80D4-9BB4-A1C3-6A8A09566E1A}"/>
              </a:ext>
            </a:extLst>
          </p:cNvPr>
          <p:cNvSpPr/>
          <p:nvPr/>
        </p:nvSpPr>
        <p:spPr>
          <a:xfrm>
            <a:off x="7115856" y="3875409"/>
            <a:ext cx="77084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F2A31F-76AB-FCF3-38B4-4568116B65CD}"/>
              </a:ext>
            </a:extLst>
          </p:cNvPr>
          <p:cNvSpPr/>
          <p:nvPr/>
        </p:nvSpPr>
        <p:spPr>
          <a:xfrm>
            <a:off x="7153615" y="4770553"/>
            <a:ext cx="77084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8623B-5DC5-ECD1-79E2-1FBDAF1D7FAF}"/>
              </a:ext>
            </a:extLst>
          </p:cNvPr>
          <p:cNvSpPr/>
          <p:nvPr/>
        </p:nvSpPr>
        <p:spPr>
          <a:xfrm>
            <a:off x="9851059" y="2201703"/>
            <a:ext cx="514197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381AC37-D05B-C9DF-D0BF-F0609965139E}"/>
              </a:ext>
            </a:extLst>
          </p:cNvPr>
          <p:cNvSpPr/>
          <p:nvPr/>
        </p:nvSpPr>
        <p:spPr>
          <a:xfrm>
            <a:off x="9851058" y="2980576"/>
            <a:ext cx="5141971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21CF7A9-CE92-CEC7-8F6D-295D8D1F227A}"/>
              </a:ext>
            </a:extLst>
          </p:cNvPr>
          <p:cNvSpPr/>
          <p:nvPr/>
        </p:nvSpPr>
        <p:spPr>
          <a:xfrm>
            <a:off x="10270672" y="6805408"/>
            <a:ext cx="3989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371EA8C-19FE-1E7D-1296-B554A069A5D5}"/>
              </a:ext>
            </a:extLst>
          </p:cNvPr>
          <p:cNvSpPr/>
          <p:nvPr/>
        </p:nvSpPr>
        <p:spPr>
          <a:xfrm>
            <a:off x="10270672" y="7724245"/>
            <a:ext cx="3989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0F7FB96-9C17-AA46-2B9D-C7BF5526A159}"/>
              </a:ext>
            </a:extLst>
          </p:cNvPr>
          <p:cNvSpPr/>
          <p:nvPr/>
        </p:nvSpPr>
        <p:spPr>
          <a:xfrm>
            <a:off x="10270672" y="8486834"/>
            <a:ext cx="3989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A83DAAC-5BC6-721D-0B83-A4660D7E90C9}"/>
              </a:ext>
            </a:extLst>
          </p:cNvPr>
          <p:cNvSpPr/>
          <p:nvPr/>
        </p:nvSpPr>
        <p:spPr>
          <a:xfrm>
            <a:off x="10225907" y="9249423"/>
            <a:ext cx="3989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06D5530-D184-C98A-BC71-779DD221F234}"/>
              </a:ext>
            </a:extLst>
          </p:cNvPr>
          <p:cNvSpPr/>
          <p:nvPr/>
        </p:nvSpPr>
        <p:spPr>
          <a:xfrm>
            <a:off x="10270672" y="9959823"/>
            <a:ext cx="3989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FA87EB4-1D25-95FA-1674-8B70B01CF9A8}"/>
              </a:ext>
            </a:extLst>
          </p:cNvPr>
          <p:cNvSpPr/>
          <p:nvPr/>
        </p:nvSpPr>
        <p:spPr>
          <a:xfrm>
            <a:off x="9486913" y="10909376"/>
            <a:ext cx="550611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B316C1C-AB5F-2034-D96A-64CDF2288E21}"/>
              </a:ext>
            </a:extLst>
          </p:cNvPr>
          <p:cNvSpPr/>
          <p:nvPr/>
        </p:nvSpPr>
        <p:spPr>
          <a:xfrm>
            <a:off x="9486913" y="11932207"/>
            <a:ext cx="329563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6441315-5C0E-F166-7AEE-E020A3AAA4CD}"/>
              </a:ext>
            </a:extLst>
          </p:cNvPr>
          <p:cNvSpPr/>
          <p:nvPr/>
        </p:nvSpPr>
        <p:spPr>
          <a:xfrm>
            <a:off x="9486915" y="12790687"/>
            <a:ext cx="3295636" cy="541231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6130310-A663-9B7C-AE32-D01529FF0B79}"/>
              </a:ext>
            </a:extLst>
          </p:cNvPr>
          <p:cNvSpPr/>
          <p:nvPr/>
        </p:nvSpPr>
        <p:spPr>
          <a:xfrm>
            <a:off x="9467657" y="13784791"/>
            <a:ext cx="329563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00DC135-AD1A-4B9F-95E7-DE83EE8EFA8B}"/>
              </a:ext>
            </a:extLst>
          </p:cNvPr>
          <p:cNvSpPr/>
          <p:nvPr/>
        </p:nvSpPr>
        <p:spPr>
          <a:xfrm>
            <a:off x="12763295" y="11903480"/>
            <a:ext cx="222973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E794537-1D7E-3869-F53D-22F3DE80A421}"/>
              </a:ext>
            </a:extLst>
          </p:cNvPr>
          <p:cNvSpPr/>
          <p:nvPr/>
        </p:nvSpPr>
        <p:spPr>
          <a:xfrm>
            <a:off x="12763293" y="12795531"/>
            <a:ext cx="222973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5440447-8F3F-8A66-B125-29C21620801B}"/>
              </a:ext>
            </a:extLst>
          </p:cNvPr>
          <p:cNvSpPr/>
          <p:nvPr/>
        </p:nvSpPr>
        <p:spPr>
          <a:xfrm>
            <a:off x="12763293" y="13815507"/>
            <a:ext cx="222973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D664D98-50AA-4E40-98F1-8499C914B3C9}"/>
              </a:ext>
            </a:extLst>
          </p:cNvPr>
          <p:cNvSpPr txBox="1"/>
          <p:nvPr/>
        </p:nvSpPr>
        <p:spPr>
          <a:xfrm>
            <a:off x="735333" y="17957667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3264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1989BB0-60E2-4F66-BABF-E61F877AA83D}"/>
              </a:ext>
            </a:extLst>
          </p:cNvPr>
          <p:cNvSpPr txBox="1"/>
          <p:nvPr/>
        </p:nvSpPr>
        <p:spPr>
          <a:xfrm>
            <a:off x="14540233" y="1795690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3296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DA229A6-AE01-4E41-A029-121095765EBC}"/>
              </a:ext>
            </a:extLst>
          </p:cNvPr>
          <p:cNvSpPr txBox="1"/>
          <p:nvPr/>
        </p:nvSpPr>
        <p:spPr>
          <a:xfrm>
            <a:off x="7902649" y="1794756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3280</a:t>
            </a:r>
            <a:endParaRPr lang="zh-TW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995F1B-DDCB-FEB9-3882-CE4A9DF07EFD}"/>
              </a:ext>
            </a:extLst>
          </p:cNvPr>
          <p:cNvSpPr/>
          <p:nvPr/>
        </p:nvSpPr>
        <p:spPr>
          <a:xfrm>
            <a:off x="1600213" y="5442026"/>
            <a:ext cx="22478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DC4071-4E46-6203-6B31-EA5D1832E03D}"/>
              </a:ext>
            </a:extLst>
          </p:cNvPr>
          <p:cNvSpPr/>
          <p:nvPr/>
        </p:nvSpPr>
        <p:spPr>
          <a:xfrm>
            <a:off x="3848100" y="6464857"/>
            <a:ext cx="20764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B18159-8C77-EFF0-E882-1C0DF473DDCB}"/>
              </a:ext>
            </a:extLst>
          </p:cNvPr>
          <p:cNvSpPr/>
          <p:nvPr/>
        </p:nvSpPr>
        <p:spPr>
          <a:xfrm>
            <a:off x="3848100" y="7294610"/>
            <a:ext cx="43243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1ED31C-3E9B-5766-C39B-976FF509F520}"/>
              </a:ext>
            </a:extLst>
          </p:cNvPr>
          <p:cNvSpPr/>
          <p:nvPr/>
        </p:nvSpPr>
        <p:spPr>
          <a:xfrm>
            <a:off x="8172450" y="8124363"/>
            <a:ext cx="649584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9AFFF4-CC5E-25F6-BFE1-11AA41DD4517}"/>
              </a:ext>
            </a:extLst>
          </p:cNvPr>
          <p:cNvSpPr/>
          <p:nvPr/>
        </p:nvSpPr>
        <p:spPr>
          <a:xfrm>
            <a:off x="1856015" y="2152650"/>
            <a:ext cx="12793435" cy="52902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E7CADE-52D8-5E26-92A4-6BF8CE7DED9E}"/>
              </a:ext>
            </a:extLst>
          </p:cNvPr>
          <p:cNvSpPr/>
          <p:nvPr/>
        </p:nvSpPr>
        <p:spPr>
          <a:xfrm>
            <a:off x="1856014" y="2881994"/>
            <a:ext cx="12793435" cy="52902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E69705-A32B-1C92-C81B-A2B1FE8C9751}"/>
              </a:ext>
            </a:extLst>
          </p:cNvPr>
          <p:cNvSpPr/>
          <p:nvPr/>
        </p:nvSpPr>
        <p:spPr>
          <a:xfrm>
            <a:off x="1856013" y="3518669"/>
            <a:ext cx="12793435" cy="52902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C84085A-F80C-A50B-73EF-FAE37D37994F}"/>
              </a:ext>
            </a:extLst>
          </p:cNvPr>
          <p:cNvSpPr/>
          <p:nvPr/>
        </p:nvSpPr>
        <p:spPr>
          <a:xfrm>
            <a:off x="1856013" y="4225013"/>
            <a:ext cx="12793435" cy="52902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1B781E-D63B-F620-EF36-FCCDA05EBB1C}"/>
              </a:ext>
            </a:extLst>
          </p:cNvPr>
          <p:cNvSpPr/>
          <p:nvPr/>
        </p:nvSpPr>
        <p:spPr>
          <a:xfrm>
            <a:off x="1856012" y="4837117"/>
            <a:ext cx="12793435" cy="52902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5DFB03-F5CD-9CCE-BEFB-804887C41817}"/>
              </a:ext>
            </a:extLst>
          </p:cNvPr>
          <p:cNvSpPr/>
          <p:nvPr/>
        </p:nvSpPr>
        <p:spPr>
          <a:xfrm>
            <a:off x="1856012" y="664819"/>
            <a:ext cx="2487388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D130BF-BE4A-6564-863A-0ED32157FD03}"/>
              </a:ext>
            </a:extLst>
          </p:cNvPr>
          <p:cNvSpPr/>
          <p:nvPr/>
        </p:nvSpPr>
        <p:spPr>
          <a:xfrm>
            <a:off x="1856012" y="1350815"/>
            <a:ext cx="2487388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0B71F9-480B-8673-B5C9-1D9EDFBA4D39}"/>
              </a:ext>
            </a:extLst>
          </p:cNvPr>
          <p:cNvSpPr/>
          <p:nvPr/>
        </p:nvSpPr>
        <p:spPr>
          <a:xfrm>
            <a:off x="5924550" y="703430"/>
            <a:ext cx="6591300" cy="52902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F8F994-251A-8D84-6AEB-20B10655C130}"/>
              </a:ext>
            </a:extLst>
          </p:cNvPr>
          <p:cNvSpPr/>
          <p:nvPr/>
        </p:nvSpPr>
        <p:spPr>
          <a:xfrm>
            <a:off x="5886447" y="1337384"/>
            <a:ext cx="6629403" cy="52902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7D55BA-19C4-77A5-4756-E6BBA9309226}"/>
              </a:ext>
            </a:extLst>
          </p:cNvPr>
          <p:cNvSpPr/>
          <p:nvPr/>
        </p:nvSpPr>
        <p:spPr>
          <a:xfrm>
            <a:off x="12515850" y="688943"/>
            <a:ext cx="217170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7D219E-0A51-31B7-7D7E-BEA0007C7951}"/>
              </a:ext>
            </a:extLst>
          </p:cNvPr>
          <p:cNvSpPr/>
          <p:nvPr/>
        </p:nvSpPr>
        <p:spPr>
          <a:xfrm>
            <a:off x="12515850" y="1322826"/>
            <a:ext cx="217170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4383B0-43E9-871E-2DF4-5FF4C97CD8F0}"/>
              </a:ext>
            </a:extLst>
          </p:cNvPr>
          <p:cNvSpPr/>
          <p:nvPr/>
        </p:nvSpPr>
        <p:spPr>
          <a:xfrm>
            <a:off x="1600213" y="6386231"/>
            <a:ext cx="224788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B509A4-F6DD-0CA4-F5EB-AF6325B1C02F}"/>
              </a:ext>
            </a:extLst>
          </p:cNvPr>
          <p:cNvSpPr/>
          <p:nvPr/>
        </p:nvSpPr>
        <p:spPr>
          <a:xfrm>
            <a:off x="1600213" y="7115357"/>
            <a:ext cx="2247887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15CA82D-8673-6578-4CA5-59BC082DCC84}"/>
              </a:ext>
            </a:extLst>
          </p:cNvPr>
          <p:cNvSpPr/>
          <p:nvPr/>
        </p:nvSpPr>
        <p:spPr>
          <a:xfrm>
            <a:off x="1600213" y="8124363"/>
            <a:ext cx="6495843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8DDB47D-625C-DEAE-1438-E2FA286C7DBA}"/>
              </a:ext>
            </a:extLst>
          </p:cNvPr>
          <p:cNvSpPr/>
          <p:nvPr/>
        </p:nvSpPr>
        <p:spPr>
          <a:xfrm>
            <a:off x="3848101" y="5497538"/>
            <a:ext cx="8600968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EDB55F7-D5D3-CAA5-A251-311772963737}"/>
              </a:ext>
            </a:extLst>
          </p:cNvPr>
          <p:cNvSpPr/>
          <p:nvPr/>
        </p:nvSpPr>
        <p:spPr>
          <a:xfrm>
            <a:off x="5953226" y="6464857"/>
            <a:ext cx="6495843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D9D247-31E8-4869-AE3E-29F710A627D7}"/>
              </a:ext>
            </a:extLst>
          </p:cNvPr>
          <p:cNvSpPr/>
          <p:nvPr/>
        </p:nvSpPr>
        <p:spPr>
          <a:xfrm>
            <a:off x="8172450" y="7225305"/>
            <a:ext cx="4276619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7A6D45D-D0C6-ED57-31D5-C115E49E9EF2}"/>
              </a:ext>
            </a:extLst>
          </p:cNvPr>
          <p:cNvSpPr/>
          <p:nvPr/>
        </p:nvSpPr>
        <p:spPr>
          <a:xfrm>
            <a:off x="12449068" y="5473792"/>
            <a:ext cx="22478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E5E2136-4942-362C-A3D1-9EA8F230E308}"/>
              </a:ext>
            </a:extLst>
          </p:cNvPr>
          <p:cNvSpPr/>
          <p:nvPr/>
        </p:nvSpPr>
        <p:spPr>
          <a:xfrm>
            <a:off x="12477756" y="6386231"/>
            <a:ext cx="22478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C119443-641F-829A-4544-23A8FC6AF6F3}"/>
              </a:ext>
            </a:extLst>
          </p:cNvPr>
          <p:cNvSpPr/>
          <p:nvPr/>
        </p:nvSpPr>
        <p:spPr>
          <a:xfrm>
            <a:off x="12477756" y="7208249"/>
            <a:ext cx="224788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508359-EB13-F6B0-0243-DCE0F1BC5447}"/>
              </a:ext>
            </a:extLst>
          </p:cNvPr>
          <p:cNvSpPr/>
          <p:nvPr/>
        </p:nvSpPr>
        <p:spPr>
          <a:xfrm>
            <a:off x="12055641" y="13596612"/>
            <a:ext cx="313121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E031C4E-48DC-90EB-8CB3-062779904380}"/>
              </a:ext>
            </a:extLst>
          </p:cNvPr>
          <p:cNvSpPr/>
          <p:nvPr/>
        </p:nvSpPr>
        <p:spPr>
          <a:xfrm>
            <a:off x="12055641" y="14418630"/>
            <a:ext cx="313121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06B6363-E90A-3EB3-3449-4F8E8B43FF32}"/>
              </a:ext>
            </a:extLst>
          </p:cNvPr>
          <p:cNvSpPr/>
          <p:nvPr/>
        </p:nvSpPr>
        <p:spPr>
          <a:xfrm>
            <a:off x="12055641" y="15085541"/>
            <a:ext cx="313121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D79B43-BF7C-CFA7-4321-260FE8DC6209}"/>
              </a:ext>
            </a:extLst>
          </p:cNvPr>
          <p:cNvSpPr/>
          <p:nvPr/>
        </p:nvSpPr>
        <p:spPr>
          <a:xfrm>
            <a:off x="12055641" y="15643541"/>
            <a:ext cx="313121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65B5918-6FCD-75D6-3F8D-2E297B6E87DC}"/>
              </a:ext>
            </a:extLst>
          </p:cNvPr>
          <p:cNvSpPr/>
          <p:nvPr/>
        </p:nvSpPr>
        <p:spPr>
          <a:xfrm>
            <a:off x="12055641" y="9566106"/>
            <a:ext cx="3131219" cy="42531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B9F5915-30B7-E583-BE2C-545C57BAE1A6}"/>
              </a:ext>
            </a:extLst>
          </p:cNvPr>
          <p:cNvSpPr/>
          <p:nvPr/>
        </p:nvSpPr>
        <p:spPr>
          <a:xfrm>
            <a:off x="12036089" y="10143821"/>
            <a:ext cx="3131219" cy="42531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3CF6E20-D54F-B7DE-E259-02D8389A2E64}"/>
              </a:ext>
            </a:extLst>
          </p:cNvPr>
          <p:cNvSpPr/>
          <p:nvPr/>
        </p:nvSpPr>
        <p:spPr>
          <a:xfrm>
            <a:off x="12034586" y="10854801"/>
            <a:ext cx="3131219" cy="42531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6199B67-65E2-44FC-FD5B-6EE462251666}"/>
              </a:ext>
            </a:extLst>
          </p:cNvPr>
          <p:cNvSpPr/>
          <p:nvPr/>
        </p:nvSpPr>
        <p:spPr>
          <a:xfrm>
            <a:off x="12015034" y="11432516"/>
            <a:ext cx="3131219" cy="42531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3A2DBE0-4719-C357-3A47-809B59D67C86}"/>
              </a:ext>
            </a:extLst>
          </p:cNvPr>
          <p:cNvSpPr/>
          <p:nvPr/>
        </p:nvSpPr>
        <p:spPr>
          <a:xfrm>
            <a:off x="12055641" y="12295896"/>
            <a:ext cx="3131219" cy="42531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FB3920-A923-F38D-44A7-2C676564F221}"/>
              </a:ext>
            </a:extLst>
          </p:cNvPr>
          <p:cNvSpPr/>
          <p:nvPr/>
        </p:nvSpPr>
        <p:spPr>
          <a:xfrm>
            <a:off x="12036089" y="12873611"/>
            <a:ext cx="3131219" cy="42531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A95F2B-90AA-F0B5-9700-202518CAE8BA}"/>
              </a:ext>
            </a:extLst>
          </p:cNvPr>
          <p:cNvSpPr/>
          <p:nvPr/>
        </p:nvSpPr>
        <p:spPr>
          <a:xfrm>
            <a:off x="1600213" y="16373702"/>
            <a:ext cx="13586647" cy="49776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3431DDA-84E7-32BE-C0B8-3C70D6AB345D}"/>
              </a:ext>
            </a:extLst>
          </p:cNvPr>
          <p:cNvSpPr/>
          <p:nvPr/>
        </p:nvSpPr>
        <p:spPr>
          <a:xfrm>
            <a:off x="1600213" y="17100853"/>
            <a:ext cx="13586647" cy="49776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28680C9-DD69-4FE9-A301-340C835406ED}"/>
              </a:ext>
            </a:extLst>
          </p:cNvPr>
          <p:cNvSpPr/>
          <p:nvPr/>
        </p:nvSpPr>
        <p:spPr>
          <a:xfrm>
            <a:off x="1580661" y="17865317"/>
            <a:ext cx="13586647" cy="49776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813B859-2C7B-9D19-DCD9-221E29F85D40}"/>
              </a:ext>
            </a:extLst>
          </p:cNvPr>
          <p:cNvSpPr/>
          <p:nvPr/>
        </p:nvSpPr>
        <p:spPr>
          <a:xfrm>
            <a:off x="1580661" y="18592468"/>
            <a:ext cx="13586647" cy="49776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23A7ABB-2E50-7FA1-227B-2CAB937D01BA}"/>
              </a:ext>
            </a:extLst>
          </p:cNvPr>
          <p:cNvSpPr/>
          <p:nvPr/>
        </p:nvSpPr>
        <p:spPr>
          <a:xfrm>
            <a:off x="1600213" y="19300290"/>
            <a:ext cx="13586647" cy="49776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7EA432E-0B7E-4943-A73C-04B53EEBC7AA}"/>
              </a:ext>
            </a:extLst>
          </p:cNvPr>
          <p:cNvSpPr txBox="1"/>
          <p:nvPr/>
        </p:nvSpPr>
        <p:spPr>
          <a:xfrm>
            <a:off x="14452344" y="880314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3324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2FB5CA6-CBDE-4F6D-8977-53514FE017A1}"/>
              </a:ext>
            </a:extLst>
          </p:cNvPr>
          <p:cNvSpPr txBox="1"/>
          <p:nvPr/>
        </p:nvSpPr>
        <p:spPr>
          <a:xfrm>
            <a:off x="617622" y="880314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3296</a:t>
            </a:r>
            <a:endParaRPr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6AFA27E-BEB4-44D6-BF6C-0FE3C40AAFEC}"/>
              </a:ext>
            </a:extLst>
          </p:cNvPr>
          <p:cNvSpPr txBox="1"/>
          <p:nvPr/>
        </p:nvSpPr>
        <p:spPr>
          <a:xfrm>
            <a:off x="617622" y="20041343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3324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B39B659-80F8-42AB-8C7B-375643BB0E93}"/>
              </a:ext>
            </a:extLst>
          </p:cNvPr>
          <p:cNvSpPr txBox="1"/>
          <p:nvPr/>
        </p:nvSpPr>
        <p:spPr>
          <a:xfrm>
            <a:off x="14839905" y="2006475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3356</a:t>
            </a:r>
            <a:endParaRPr lang="zh-TW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7541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28490F-7875-E9A8-1096-A90CC2568D62}"/>
              </a:ext>
            </a:extLst>
          </p:cNvPr>
          <p:cNvSpPr/>
          <p:nvPr/>
        </p:nvSpPr>
        <p:spPr>
          <a:xfrm>
            <a:off x="2171701" y="11139487"/>
            <a:ext cx="43814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824365-F6EF-5F78-5E5B-AE4E6ECB48A4}"/>
              </a:ext>
            </a:extLst>
          </p:cNvPr>
          <p:cNvSpPr/>
          <p:nvPr/>
        </p:nvSpPr>
        <p:spPr>
          <a:xfrm>
            <a:off x="2171701" y="12130087"/>
            <a:ext cx="43814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E337CA-4683-9094-29CB-5A3569513E57}"/>
              </a:ext>
            </a:extLst>
          </p:cNvPr>
          <p:cNvSpPr/>
          <p:nvPr/>
        </p:nvSpPr>
        <p:spPr>
          <a:xfrm>
            <a:off x="2171701" y="12898424"/>
            <a:ext cx="43814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1D06E2-CF5F-A22A-3008-3316CD5679D0}"/>
              </a:ext>
            </a:extLst>
          </p:cNvPr>
          <p:cNvSpPr/>
          <p:nvPr/>
        </p:nvSpPr>
        <p:spPr>
          <a:xfrm>
            <a:off x="2171701" y="13668335"/>
            <a:ext cx="43814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0BDA34-8635-CC58-0869-674DD73058DE}"/>
              </a:ext>
            </a:extLst>
          </p:cNvPr>
          <p:cNvSpPr/>
          <p:nvPr/>
        </p:nvSpPr>
        <p:spPr>
          <a:xfrm>
            <a:off x="2171701" y="14393770"/>
            <a:ext cx="43814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80F421-AA30-93DE-5605-330A78A3701E}"/>
              </a:ext>
            </a:extLst>
          </p:cNvPr>
          <p:cNvSpPr/>
          <p:nvPr/>
        </p:nvSpPr>
        <p:spPr>
          <a:xfrm>
            <a:off x="2171700" y="9769198"/>
            <a:ext cx="131254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AE937F-8E6B-6603-6F97-43A519096260}"/>
              </a:ext>
            </a:extLst>
          </p:cNvPr>
          <p:cNvSpPr/>
          <p:nvPr/>
        </p:nvSpPr>
        <p:spPr>
          <a:xfrm>
            <a:off x="2171701" y="10202585"/>
            <a:ext cx="131254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7D28B5-84D1-BE3C-CC62-2D4C70BC0613}"/>
              </a:ext>
            </a:extLst>
          </p:cNvPr>
          <p:cNvSpPr/>
          <p:nvPr/>
        </p:nvSpPr>
        <p:spPr>
          <a:xfrm>
            <a:off x="2171701" y="10662258"/>
            <a:ext cx="131254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255008-52EA-A07D-AE64-C437B3438DE4}"/>
              </a:ext>
            </a:extLst>
          </p:cNvPr>
          <p:cNvSpPr/>
          <p:nvPr/>
        </p:nvSpPr>
        <p:spPr>
          <a:xfrm>
            <a:off x="2171700" y="7633721"/>
            <a:ext cx="13125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267170-554E-6E33-9C22-5B69170CA068}"/>
              </a:ext>
            </a:extLst>
          </p:cNvPr>
          <p:cNvSpPr/>
          <p:nvPr/>
        </p:nvSpPr>
        <p:spPr>
          <a:xfrm>
            <a:off x="2171699" y="8311337"/>
            <a:ext cx="13125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B2DB58-04AC-7A86-D81A-6DB63013EE3C}"/>
              </a:ext>
            </a:extLst>
          </p:cNvPr>
          <p:cNvSpPr/>
          <p:nvPr/>
        </p:nvSpPr>
        <p:spPr>
          <a:xfrm>
            <a:off x="2171699" y="9016118"/>
            <a:ext cx="13125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7E355C5-6A01-B31F-2B4D-F970502E9A7A}"/>
              </a:ext>
            </a:extLst>
          </p:cNvPr>
          <p:cNvSpPr/>
          <p:nvPr/>
        </p:nvSpPr>
        <p:spPr>
          <a:xfrm>
            <a:off x="2171701" y="6801962"/>
            <a:ext cx="11925299" cy="684978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5DB7B9-9829-7641-DDF0-2691CC780BF9}"/>
              </a:ext>
            </a:extLst>
          </p:cNvPr>
          <p:cNvSpPr/>
          <p:nvPr/>
        </p:nvSpPr>
        <p:spPr>
          <a:xfrm>
            <a:off x="2171701" y="6136444"/>
            <a:ext cx="11925299" cy="684978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E1DC449-AC69-0B90-8A06-681AF59F8108}"/>
              </a:ext>
            </a:extLst>
          </p:cNvPr>
          <p:cNvSpPr/>
          <p:nvPr/>
        </p:nvSpPr>
        <p:spPr>
          <a:xfrm>
            <a:off x="2171701" y="5396537"/>
            <a:ext cx="11925299" cy="684978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E281076-4E64-1CC9-2178-9F9561DE48C8}"/>
              </a:ext>
            </a:extLst>
          </p:cNvPr>
          <p:cNvSpPr/>
          <p:nvPr/>
        </p:nvSpPr>
        <p:spPr>
          <a:xfrm>
            <a:off x="2171701" y="502204"/>
            <a:ext cx="380999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59726A-2BE6-EDF1-FD4F-043BB3606694}"/>
              </a:ext>
            </a:extLst>
          </p:cNvPr>
          <p:cNvSpPr/>
          <p:nvPr/>
        </p:nvSpPr>
        <p:spPr>
          <a:xfrm>
            <a:off x="2171699" y="1399757"/>
            <a:ext cx="380999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D5281D8-862D-6458-A9CB-6B1E724890E5}"/>
              </a:ext>
            </a:extLst>
          </p:cNvPr>
          <p:cNvSpPr/>
          <p:nvPr/>
        </p:nvSpPr>
        <p:spPr>
          <a:xfrm>
            <a:off x="2171699" y="2327995"/>
            <a:ext cx="380999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E0F8C7-0A6C-5E55-5BE2-A6ABA65C66B7}"/>
              </a:ext>
            </a:extLst>
          </p:cNvPr>
          <p:cNvSpPr/>
          <p:nvPr/>
        </p:nvSpPr>
        <p:spPr>
          <a:xfrm>
            <a:off x="2171701" y="3230963"/>
            <a:ext cx="380999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13C155-1C5E-E487-4897-318608CB9976}"/>
              </a:ext>
            </a:extLst>
          </p:cNvPr>
          <p:cNvSpPr/>
          <p:nvPr/>
        </p:nvSpPr>
        <p:spPr>
          <a:xfrm>
            <a:off x="2152646" y="3987225"/>
            <a:ext cx="3829054" cy="523786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EEE27D5-4C04-5F98-A66A-63729AFA584E}"/>
              </a:ext>
            </a:extLst>
          </p:cNvPr>
          <p:cNvSpPr/>
          <p:nvPr/>
        </p:nvSpPr>
        <p:spPr>
          <a:xfrm>
            <a:off x="2152648" y="4775211"/>
            <a:ext cx="3829052" cy="523786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95DFAD-46B1-6B2A-7B79-A75F95392B3E}"/>
              </a:ext>
            </a:extLst>
          </p:cNvPr>
          <p:cNvSpPr/>
          <p:nvPr/>
        </p:nvSpPr>
        <p:spPr>
          <a:xfrm>
            <a:off x="6210291" y="3992691"/>
            <a:ext cx="788670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7A4A25-30E2-17C8-338E-8FB2C53815B5}"/>
              </a:ext>
            </a:extLst>
          </p:cNvPr>
          <p:cNvSpPr/>
          <p:nvPr/>
        </p:nvSpPr>
        <p:spPr>
          <a:xfrm>
            <a:off x="5467348" y="11183081"/>
            <a:ext cx="60198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E3D5E8-5B90-5E48-D124-C35719972962}"/>
              </a:ext>
            </a:extLst>
          </p:cNvPr>
          <p:cNvSpPr/>
          <p:nvPr/>
        </p:nvSpPr>
        <p:spPr>
          <a:xfrm>
            <a:off x="6210291" y="4660636"/>
            <a:ext cx="788670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DC4B204-FD7B-7C41-A487-7E23EF2940B2}"/>
              </a:ext>
            </a:extLst>
          </p:cNvPr>
          <p:cNvSpPr/>
          <p:nvPr/>
        </p:nvSpPr>
        <p:spPr>
          <a:xfrm>
            <a:off x="11487155" y="502204"/>
            <a:ext cx="26098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EE62CFB-C45F-176B-A56D-9EA9B4C5D9B4}"/>
              </a:ext>
            </a:extLst>
          </p:cNvPr>
          <p:cNvSpPr/>
          <p:nvPr/>
        </p:nvSpPr>
        <p:spPr>
          <a:xfrm>
            <a:off x="11487153" y="1399757"/>
            <a:ext cx="26098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798C49-545C-33AF-4C9D-2B7A54128C0B}"/>
              </a:ext>
            </a:extLst>
          </p:cNvPr>
          <p:cNvSpPr/>
          <p:nvPr/>
        </p:nvSpPr>
        <p:spPr>
          <a:xfrm>
            <a:off x="11487153" y="2327995"/>
            <a:ext cx="260984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4A9A7C3-D13A-CA74-FC36-7E2E96C0AEB3}"/>
              </a:ext>
            </a:extLst>
          </p:cNvPr>
          <p:cNvSpPr/>
          <p:nvPr/>
        </p:nvSpPr>
        <p:spPr>
          <a:xfrm>
            <a:off x="11487154" y="3139724"/>
            <a:ext cx="260984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78408B8-A81D-CD5E-BCC4-644D485A7410}"/>
              </a:ext>
            </a:extLst>
          </p:cNvPr>
          <p:cNvSpPr/>
          <p:nvPr/>
        </p:nvSpPr>
        <p:spPr>
          <a:xfrm>
            <a:off x="6134096" y="1383919"/>
            <a:ext cx="535305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36BD151-7F33-BF60-7409-5A6AA00D7DEE}"/>
              </a:ext>
            </a:extLst>
          </p:cNvPr>
          <p:cNvSpPr/>
          <p:nvPr/>
        </p:nvSpPr>
        <p:spPr>
          <a:xfrm>
            <a:off x="6134095" y="2195701"/>
            <a:ext cx="535305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E7F8877-9499-048D-130B-01465CF4EFCE}"/>
              </a:ext>
            </a:extLst>
          </p:cNvPr>
          <p:cNvSpPr/>
          <p:nvPr/>
        </p:nvSpPr>
        <p:spPr>
          <a:xfrm>
            <a:off x="6134095" y="3071068"/>
            <a:ext cx="535305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2868A8-F0EF-2287-63EC-FF4DD159F257}"/>
              </a:ext>
            </a:extLst>
          </p:cNvPr>
          <p:cNvSpPr/>
          <p:nvPr/>
        </p:nvSpPr>
        <p:spPr>
          <a:xfrm>
            <a:off x="6134097" y="679138"/>
            <a:ext cx="535305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2399B7-69FE-BC03-D270-E67166C7CE54}"/>
              </a:ext>
            </a:extLst>
          </p:cNvPr>
          <p:cNvSpPr/>
          <p:nvPr/>
        </p:nvSpPr>
        <p:spPr>
          <a:xfrm>
            <a:off x="5467348" y="12087209"/>
            <a:ext cx="60198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A91CB9F-98D4-57A2-53AD-FDB29D78ED59}"/>
              </a:ext>
            </a:extLst>
          </p:cNvPr>
          <p:cNvSpPr/>
          <p:nvPr/>
        </p:nvSpPr>
        <p:spPr>
          <a:xfrm>
            <a:off x="5467352" y="12860187"/>
            <a:ext cx="60198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38546B6-AB0E-C92C-DB4E-B561F085BBA9}"/>
              </a:ext>
            </a:extLst>
          </p:cNvPr>
          <p:cNvSpPr/>
          <p:nvPr/>
        </p:nvSpPr>
        <p:spPr>
          <a:xfrm>
            <a:off x="5467352" y="13633165"/>
            <a:ext cx="60198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E712EC9-ECE7-ED70-7EFB-8296FE23D616}"/>
              </a:ext>
            </a:extLst>
          </p:cNvPr>
          <p:cNvSpPr/>
          <p:nvPr/>
        </p:nvSpPr>
        <p:spPr>
          <a:xfrm>
            <a:off x="5495925" y="14335995"/>
            <a:ext cx="60198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02CBD56-6B49-ABC7-A506-1EA3847E6909}"/>
              </a:ext>
            </a:extLst>
          </p:cNvPr>
          <p:cNvSpPr/>
          <p:nvPr/>
        </p:nvSpPr>
        <p:spPr>
          <a:xfrm>
            <a:off x="6134091" y="15100513"/>
            <a:ext cx="796290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278D718-413B-159F-85D5-9E580A1FF855}"/>
              </a:ext>
            </a:extLst>
          </p:cNvPr>
          <p:cNvSpPr/>
          <p:nvPr/>
        </p:nvSpPr>
        <p:spPr>
          <a:xfrm>
            <a:off x="6134095" y="15873491"/>
            <a:ext cx="796290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24BA42A-1CA0-9362-E085-88044A1CC9BD}"/>
              </a:ext>
            </a:extLst>
          </p:cNvPr>
          <p:cNvSpPr/>
          <p:nvPr/>
        </p:nvSpPr>
        <p:spPr>
          <a:xfrm>
            <a:off x="6134095" y="16646469"/>
            <a:ext cx="796290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DC36C75-7B25-EC48-98E0-96F15BC2F1D4}"/>
              </a:ext>
            </a:extLst>
          </p:cNvPr>
          <p:cNvSpPr/>
          <p:nvPr/>
        </p:nvSpPr>
        <p:spPr>
          <a:xfrm>
            <a:off x="6162668" y="17349299"/>
            <a:ext cx="796290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A46C6BC-8CCD-2281-29E5-358AA9D2986B}"/>
              </a:ext>
            </a:extLst>
          </p:cNvPr>
          <p:cNvSpPr/>
          <p:nvPr/>
        </p:nvSpPr>
        <p:spPr>
          <a:xfrm>
            <a:off x="14125575" y="15040776"/>
            <a:ext cx="1171575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87F17BA-CB76-FA0E-8B1A-8D44E91A5A1B}"/>
              </a:ext>
            </a:extLst>
          </p:cNvPr>
          <p:cNvSpPr/>
          <p:nvPr/>
        </p:nvSpPr>
        <p:spPr>
          <a:xfrm>
            <a:off x="14125576" y="15916037"/>
            <a:ext cx="1171575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C734627-AC05-D453-4BE6-00935D4B6E9D}"/>
              </a:ext>
            </a:extLst>
          </p:cNvPr>
          <p:cNvSpPr/>
          <p:nvPr/>
        </p:nvSpPr>
        <p:spPr>
          <a:xfrm>
            <a:off x="14125576" y="16681725"/>
            <a:ext cx="1171575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A6DDABE-C685-1B15-CE66-6123071DCFBA}"/>
              </a:ext>
            </a:extLst>
          </p:cNvPr>
          <p:cNvSpPr/>
          <p:nvPr/>
        </p:nvSpPr>
        <p:spPr>
          <a:xfrm>
            <a:off x="14125576" y="17403890"/>
            <a:ext cx="1171575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1998F7F-ED1B-E8D3-E5C1-897F745A79F7}"/>
              </a:ext>
            </a:extLst>
          </p:cNvPr>
          <p:cNvSpPr/>
          <p:nvPr/>
        </p:nvSpPr>
        <p:spPr>
          <a:xfrm>
            <a:off x="11487151" y="11219238"/>
            <a:ext cx="26098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491953B-57DC-2B14-F90D-D9FE24905347}"/>
              </a:ext>
            </a:extLst>
          </p:cNvPr>
          <p:cNvSpPr/>
          <p:nvPr/>
        </p:nvSpPr>
        <p:spPr>
          <a:xfrm>
            <a:off x="11515728" y="12079369"/>
            <a:ext cx="26098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460CBA9-E5E0-4701-C9B3-00CF6EAE20E3}"/>
              </a:ext>
            </a:extLst>
          </p:cNvPr>
          <p:cNvSpPr/>
          <p:nvPr/>
        </p:nvSpPr>
        <p:spPr>
          <a:xfrm>
            <a:off x="11520492" y="12894042"/>
            <a:ext cx="26098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64880AF-DCC9-0EAD-33EB-9663F6A9F612}"/>
              </a:ext>
            </a:extLst>
          </p:cNvPr>
          <p:cNvSpPr/>
          <p:nvPr/>
        </p:nvSpPr>
        <p:spPr>
          <a:xfrm>
            <a:off x="11601451" y="14171830"/>
            <a:ext cx="26098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F3C89CF-5459-DBCC-D728-12BD9CA8C6E8}"/>
              </a:ext>
            </a:extLst>
          </p:cNvPr>
          <p:cNvSpPr/>
          <p:nvPr/>
        </p:nvSpPr>
        <p:spPr>
          <a:xfrm>
            <a:off x="11549068" y="13522147"/>
            <a:ext cx="260984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140EEE5-1AC1-084A-4B92-8812DAB6CAC0}"/>
              </a:ext>
            </a:extLst>
          </p:cNvPr>
          <p:cNvSpPr/>
          <p:nvPr/>
        </p:nvSpPr>
        <p:spPr>
          <a:xfrm>
            <a:off x="14158916" y="14231771"/>
            <a:ext cx="120015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E7B25B8-023F-8FB3-517B-98AEC490036C}"/>
              </a:ext>
            </a:extLst>
          </p:cNvPr>
          <p:cNvSpPr/>
          <p:nvPr/>
        </p:nvSpPr>
        <p:spPr>
          <a:xfrm>
            <a:off x="14185108" y="13591689"/>
            <a:ext cx="120015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2682D79-BE16-DCE0-444B-102966B7743E}"/>
              </a:ext>
            </a:extLst>
          </p:cNvPr>
          <p:cNvSpPr/>
          <p:nvPr/>
        </p:nvSpPr>
        <p:spPr>
          <a:xfrm>
            <a:off x="14185108" y="12938039"/>
            <a:ext cx="120015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F942914-3FB8-C83E-12D2-FE8D76DCBD2D}"/>
              </a:ext>
            </a:extLst>
          </p:cNvPr>
          <p:cNvSpPr/>
          <p:nvPr/>
        </p:nvSpPr>
        <p:spPr>
          <a:xfrm>
            <a:off x="14185108" y="12100285"/>
            <a:ext cx="1200154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5FBC5E6-CF15-711C-357F-AD3702B06A63}"/>
              </a:ext>
            </a:extLst>
          </p:cNvPr>
          <p:cNvSpPr/>
          <p:nvPr/>
        </p:nvSpPr>
        <p:spPr>
          <a:xfrm>
            <a:off x="14185108" y="11219238"/>
            <a:ext cx="120015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D8B66CC-4C25-489C-67CF-22BA36535B1E}"/>
              </a:ext>
            </a:extLst>
          </p:cNvPr>
          <p:cNvSpPr/>
          <p:nvPr/>
        </p:nvSpPr>
        <p:spPr>
          <a:xfrm>
            <a:off x="14211298" y="465253"/>
            <a:ext cx="11739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E01E604-3A72-F412-BB84-789975BF2599}"/>
              </a:ext>
            </a:extLst>
          </p:cNvPr>
          <p:cNvSpPr/>
          <p:nvPr/>
        </p:nvSpPr>
        <p:spPr>
          <a:xfrm>
            <a:off x="14211296" y="1362806"/>
            <a:ext cx="11739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111D592-E217-6527-ED64-478157B1C451}"/>
              </a:ext>
            </a:extLst>
          </p:cNvPr>
          <p:cNvSpPr/>
          <p:nvPr/>
        </p:nvSpPr>
        <p:spPr>
          <a:xfrm>
            <a:off x="14211296" y="2291044"/>
            <a:ext cx="11739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E555DC0-1DAF-4902-5A28-7F661E351C9A}"/>
              </a:ext>
            </a:extLst>
          </p:cNvPr>
          <p:cNvSpPr/>
          <p:nvPr/>
        </p:nvSpPr>
        <p:spPr>
          <a:xfrm>
            <a:off x="14211299" y="3102773"/>
            <a:ext cx="11739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759D734-E976-30D2-E21F-59FC3D500102}"/>
              </a:ext>
            </a:extLst>
          </p:cNvPr>
          <p:cNvSpPr/>
          <p:nvPr/>
        </p:nvSpPr>
        <p:spPr>
          <a:xfrm>
            <a:off x="14211296" y="3851412"/>
            <a:ext cx="11739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6A3025D-5CD2-E1BA-D1F7-B8D69350FE2F}"/>
              </a:ext>
            </a:extLst>
          </p:cNvPr>
          <p:cNvSpPr/>
          <p:nvPr/>
        </p:nvSpPr>
        <p:spPr>
          <a:xfrm>
            <a:off x="14211299" y="4663141"/>
            <a:ext cx="11739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4E99E64-72E6-DCEC-5D70-BB54AE7E0B42}"/>
              </a:ext>
            </a:extLst>
          </p:cNvPr>
          <p:cNvSpPr/>
          <p:nvPr/>
        </p:nvSpPr>
        <p:spPr>
          <a:xfrm>
            <a:off x="14097000" y="5411780"/>
            <a:ext cx="126207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31E922C-BF9F-DF80-93D3-04A31C37B4DE}"/>
              </a:ext>
            </a:extLst>
          </p:cNvPr>
          <p:cNvSpPr/>
          <p:nvPr/>
        </p:nvSpPr>
        <p:spPr>
          <a:xfrm>
            <a:off x="14096999" y="6187518"/>
            <a:ext cx="117396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242F21D-41B9-B98D-F94E-AE122101E8E1}"/>
              </a:ext>
            </a:extLst>
          </p:cNvPr>
          <p:cNvSpPr/>
          <p:nvPr/>
        </p:nvSpPr>
        <p:spPr>
          <a:xfrm>
            <a:off x="14130340" y="6935197"/>
            <a:ext cx="1262070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645F60D-4939-4FA0-87CE-E5B9354D7103}"/>
              </a:ext>
            </a:extLst>
          </p:cNvPr>
          <p:cNvSpPr txBox="1"/>
          <p:nvPr/>
        </p:nvSpPr>
        <p:spPr>
          <a:xfrm>
            <a:off x="1238205" y="1838835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3356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1E7C2CC-8BA7-42F2-83D6-FD6C24E27F6E}"/>
              </a:ext>
            </a:extLst>
          </p:cNvPr>
          <p:cNvSpPr txBox="1"/>
          <p:nvPr/>
        </p:nvSpPr>
        <p:spPr>
          <a:xfrm>
            <a:off x="14924007" y="18388354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3400</a:t>
            </a:r>
            <a:endParaRPr lang="zh-TW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848436B-5784-44B0-581E-ACB5E47F6953}"/>
              </a:ext>
            </a:extLst>
          </p:cNvPr>
          <p:cNvSpPr/>
          <p:nvPr/>
        </p:nvSpPr>
        <p:spPr>
          <a:xfrm>
            <a:off x="1543051" y="423106"/>
            <a:ext cx="358140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E90DE5-8272-099D-4BED-BF6ABE77D54C}"/>
              </a:ext>
            </a:extLst>
          </p:cNvPr>
          <p:cNvSpPr/>
          <p:nvPr/>
        </p:nvSpPr>
        <p:spPr>
          <a:xfrm>
            <a:off x="1543048" y="1320659"/>
            <a:ext cx="86715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41BF2B-7052-D706-E5F7-BCE090D63F07}"/>
              </a:ext>
            </a:extLst>
          </p:cNvPr>
          <p:cNvSpPr/>
          <p:nvPr/>
        </p:nvSpPr>
        <p:spPr>
          <a:xfrm>
            <a:off x="1543045" y="2012044"/>
            <a:ext cx="86715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A3D3BC-B419-4CB5-EACD-CFA4770A607D}"/>
              </a:ext>
            </a:extLst>
          </p:cNvPr>
          <p:cNvSpPr/>
          <p:nvPr/>
        </p:nvSpPr>
        <p:spPr>
          <a:xfrm>
            <a:off x="1543048" y="2823773"/>
            <a:ext cx="86715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63B984-DA0B-B8C2-F2FB-04B11D0AF397}"/>
              </a:ext>
            </a:extLst>
          </p:cNvPr>
          <p:cNvSpPr/>
          <p:nvPr/>
        </p:nvSpPr>
        <p:spPr>
          <a:xfrm>
            <a:off x="1543045" y="3572412"/>
            <a:ext cx="86715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1A8656-B7F9-AC1E-0BB1-C23DEBD5DA93}"/>
              </a:ext>
            </a:extLst>
          </p:cNvPr>
          <p:cNvSpPr/>
          <p:nvPr/>
        </p:nvSpPr>
        <p:spPr>
          <a:xfrm>
            <a:off x="1543048" y="4384141"/>
            <a:ext cx="86715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ED563B-21EC-A441-1E57-C334901C2194}"/>
              </a:ext>
            </a:extLst>
          </p:cNvPr>
          <p:cNvSpPr/>
          <p:nvPr/>
        </p:nvSpPr>
        <p:spPr>
          <a:xfrm>
            <a:off x="1428750" y="5132780"/>
            <a:ext cx="878580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389193-D0DC-C672-9801-E6D5B19A2A24}"/>
              </a:ext>
            </a:extLst>
          </p:cNvPr>
          <p:cNvSpPr/>
          <p:nvPr/>
        </p:nvSpPr>
        <p:spPr>
          <a:xfrm>
            <a:off x="1428748" y="5908518"/>
            <a:ext cx="878579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66CDC1-4BE3-9350-0615-2D7D154E4AE1}"/>
              </a:ext>
            </a:extLst>
          </p:cNvPr>
          <p:cNvSpPr/>
          <p:nvPr/>
        </p:nvSpPr>
        <p:spPr>
          <a:xfrm>
            <a:off x="1462090" y="6656197"/>
            <a:ext cx="878580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54DC1E-9C8B-C57B-A9D4-DCD685D4D3F3}"/>
              </a:ext>
            </a:extLst>
          </p:cNvPr>
          <p:cNvSpPr/>
          <p:nvPr/>
        </p:nvSpPr>
        <p:spPr>
          <a:xfrm>
            <a:off x="5312229" y="468936"/>
            <a:ext cx="490231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50AA24-3CC8-5174-DBD7-E700E7EF3B2E}"/>
              </a:ext>
            </a:extLst>
          </p:cNvPr>
          <p:cNvSpPr/>
          <p:nvPr/>
        </p:nvSpPr>
        <p:spPr>
          <a:xfrm>
            <a:off x="1543045" y="7384533"/>
            <a:ext cx="867150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C18A324-8A4C-D1EB-C6C3-44D42A32DC69}"/>
              </a:ext>
            </a:extLst>
          </p:cNvPr>
          <p:cNvSpPr/>
          <p:nvPr/>
        </p:nvSpPr>
        <p:spPr>
          <a:xfrm>
            <a:off x="1543045" y="8159311"/>
            <a:ext cx="867150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7252CF-4B41-CE8A-AF7D-1AABA3EFCB8A}"/>
              </a:ext>
            </a:extLst>
          </p:cNvPr>
          <p:cNvSpPr/>
          <p:nvPr/>
        </p:nvSpPr>
        <p:spPr>
          <a:xfrm>
            <a:off x="1519240" y="8853048"/>
            <a:ext cx="867150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8F5292-7BD1-DA92-77B0-DA8136478C3E}"/>
              </a:ext>
            </a:extLst>
          </p:cNvPr>
          <p:cNvSpPr/>
          <p:nvPr/>
        </p:nvSpPr>
        <p:spPr>
          <a:xfrm>
            <a:off x="1543051" y="9513860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32932D-19CA-DA66-6945-152672CD8FD1}"/>
              </a:ext>
            </a:extLst>
          </p:cNvPr>
          <p:cNvSpPr/>
          <p:nvPr/>
        </p:nvSpPr>
        <p:spPr>
          <a:xfrm>
            <a:off x="1543052" y="9947247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A4079B-EEE7-5CF3-DC2E-7CF453FB7434}"/>
              </a:ext>
            </a:extLst>
          </p:cNvPr>
          <p:cNvSpPr/>
          <p:nvPr/>
        </p:nvSpPr>
        <p:spPr>
          <a:xfrm>
            <a:off x="1543052" y="10406920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4C297B-40B6-DD6B-7CEE-77391955B90A}"/>
              </a:ext>
            </a:extLst>
          </p:cNvPr>
          <p:cNvSpPr/>
          <p:nvPr/>
        </p:nvSpPr>
        <p:spPr>
          <a:xfrm>
            <a:off x="1543045" y="10883553"/>
            <a:ext cx="358140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FB0155-D170-3D68-B2D7-52F4EB6C27E1}"/>
              </a:ext>
            </a:extLst>
          </p:cNvPr>
          <p:cNvSpPr/>
          <p:nvPr/>
        </p:nvSpPr>
        <p:spPr>
          <a:xfrm>
            <a:off x="5276850" y="11492366"/>
            <a:ext cx="55054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0211B77-EE1D-B82E-50DB-8F4D5E6530D9}"/>
              </a:ext>
            </a:extLst>
          </p:cNvPr>
          <p:cNvSpPr/>
          <p:nvPr/>
        </p:nvSpPr>
        <p:spPr>
          <a:xfrm>
            <a:off x="1519240" y="11566743"/>
            <a:ext cx="360521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60DA48D-9DD5-6018-E480-4B9994582CD0}"/>
              </a:ext>
            </a:extLst>
          </p:cNvPr>
          <p:cNvSpPr/>
          <p:nvPr/>
        </p:nvSpPr>
        <p:spPr>
          <a:xfrm>
            <a:off x="1519239" y="12221687"/>
            <a:ext cx="360521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FD0279-C61B-C1B8-16A7-AC694157F130}"/>
              </a:ext>
            </a:extLst>
          </p:cNvPr>
          <p:cNvSpPr/>
          <p:nvPr/>
        </p:nvSpPr>
        <p:spPr>
          <a:xfrm>
            <a:off x="5276850" y="10849938"/>
            <a:ext cx="10001250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E6AEBC-52A1-9B1D-B7DA-8982868820DC}"/>
              </a:ext>
            </a:extLst>
          </p:cNvPr>
          <p:cNvSpPr/>
          <p:nvPr/>
        </p:nvSpPr>
        <p:spPr>
          <a:xfrm>
            <a:off x="10782299" y="11537779"/>
            <a:ext cx="4531179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F0A260C-E78E-4F79-3862-592E3D345236}"/>
              </a:ext>
            </a:extLst>
          </p:cNvPr>
          <p:cNvSpPr/>
          <p:nvPr/>
        </p:nvSpPr>
        <p:spPr>
          <a:xfrm>
            <a:off x="5265963" y="12221687"/>
            <a:ext cx="4866946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68BAF06-E58B-2DC3-FF66-512CCD513E3A}"/>
              </a:ext>
            </a:extLst>
          </p:cNvPr>
          <p:cNvSpPr/>
          <p:nvPr/>
        </p:nvSpPr>
        <p:spPr>
          <a:xfrm>
            <a:off x="10274422" y="12243536"/>
            <a:ext cx="503905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6751260-4902-9931-1451-C9517C648023}"/>
              </a:ext>
            </a:extLst>
          </p:cNvPr>
          <p:cNvSpPr/>
          <p:nvPr/>
        </p:nvSpPr>
        <p:spPr>
          <a:xfrm>
            <a:off x="4076703" y="14355234"/>
            <a:ext cx="1120139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A2A1AB-2F7A-21DD-D735-8F442142B4B2}"/>
              </a:ext>
            </a:extLst>
          </p:cNvPr>
          <p:cNvSpPr/>
          <p:nvPr/>
        </p:nvSpPr>
        <p:spPr>
          <a:xfrm>
            <a:off x="4076703" y="15858348"/>
            <a:ext cx="611403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81985D4-7359-E7FA-3C35-039C6604B2B2}"/>
              </a:ext>
            </a:extLst>
          </p:cNvPr>
          <p:cNvSpPr/>
          <p:nvPr/>
        </p:nvSpPr>
        <p:spPr>
          <a:xfrm>
            <a:off x="4076700" y="16606987"/>
            <a:ext cx="6114039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CBBF8F2-BF13-3641-7562-6207B09F7997}"/>
              </a:ext>
            </a:extLst>
          </p:cNvPr>
          <p:cNvSpPr/>
          <p:nvPr/>
        </p:nvSpPr>
        <p:spPr>
          <a:xfrm>
            <a:off x="1428748" y="14252192"/>
            <a:ext cx="249555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919E8D1-2EC4-64B5-D6E2-3836059282DA}"/>
              </a:ext>
            </a:extLst>
          </p:cNvPr>
          <p:cNvSpPr/>
          <p:nvPr/>
        </p:nvSpPr>
        <p:spPr>
          <a:xfrm>
            <a:off x="1428749" y="15127453"/>
            <a:ext cx="249555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8114FF0-8B86-E8C8-995E-CBBAFA7B1A01}"/>
              </a:ext>
            </a:extLst>
          </p:cNvPr>
          <p:cNvSpPr/>
          <p:nvPr/>
        </p:nvSpPr>
        <p:spPr>
          <a:xfrm>
            <a:off x="1428749" y="15893141"/>
            <a:ext cx="249555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DAD1F0C-E5B3-237A-5183-0F8332812D0C}"/>
              </a:ext>
            </a:extLst>
          </p:cNvPr>
          <p:cNvSpPr/>
          <p:nvPr/>
        </p:nvSpPr>
        <p:spPr>
          <a:xfrm>
            <a:off x="1428749" y="16615306"/>
            <a:ext cx="2495552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C8DC17C-2AB2-A9B1-8BDE-6DA7E7AC06B9}"/>
              </a:ext>
            </a:extLst>
          </p:cNvPr>
          <p:cNvSpPr/>
          <p:nvPr/>
        </p:nvSpPr>
        <p:spPr>
          <a:xfrm>
            <a:off x="1543052" y="12830500"/>
            <a:ext cx="86715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64C636E-FCE3-79C0-E7CE-964B87ACF229}"/>
              </a:ext>
            </a:extLst>
          </p:cNvPr>
          <p:cNvSpPr/>
          <p:nvPr/>
        </p:nvSpPr>
        <p:spPr>
          <a:xfrm>
            <a:off x="1543055" y="13642229"/>
            <a:ext cx="867150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55CCE0-DB7E-13D0-7252-595BA20F27D7}"/>
              </a:ext>
            </a:extLst>
          </p:cNvPr>
          <p:cNvSpPr/>
          <p:nvPr/>
        </p:nvSpPr>
        <p:spPr>
          <a:xfrm>
            <a:off x="10274421" y="12834222"/>
            <a:ext cx="500367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97156F6-9B54-A327-7F63-3DE361139E7F}"/>
              </a:ext>
            </a:extLst>
          </p:cNvPr>
          <p:cNvSpPr/>
          <p:nvPr/>
        </p:nvSpPr>
        <p:spPr>
          <a:xfrm>
            <a:off x="10274421" y="13609000"/>
            <a:ext cx="500367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1B31D46-E919-F0B9-D7EE-BC07B889231E}"/>
              </a:ext>
            </a:extLst>
          </p:cNvPr>
          <p:cNvSpPr/>
          <p:nvPr/>
        </p:nvSpPr>
        <p:spPr>
          <a:xfrm>
            <a:off x="10274425" y="560920"/>
            <a:ext cx="352153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713BE2D-E135-1EB5-7318-18D85A29D675}"/>
              </a:ext>
            </a:extLst>
          </p:cNvPr>
          <p:cNvSpPr/>
          <p:nvPr/>
        </p:nvSpPr>
        <p:spPr>
          <a:xfrm>
            <a:off x="10274422" y="1252305"/>
            <a:ext cx="352153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81CD5D1-3A4B-7FB9-3A54-B4595CF07DAE}"/>
              </a:ext>
            </a:extLst>
          </p:cNvPr>
          <p:cNvSpPr/>
          <p:nvPr/>
        </p:nvSpPr>
        <p:spPr>
          <a:xfrm>
            <a:off x="10274425" y="2064034"/>
            <a:ext cx="352153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CFDBC71-6260-4CE6-44E9-DF353F8CAB22}"/>
              </a:ext>
            </a:extLst>
          </p:cNvPr>
          <p:cNvSpPr/>
          <p:nvPr/>
        </p:nvSpPr>
        <p:spPr>
          <a:xfrm>
            <a:off x="10274422" y="2812673"/>
            <a:ext cx="352153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C20BDA4-8BCE-DCA1-831E-47B6BF55B03D}"/>
              </a:ext>
            </a:extLst>
          </p:cNvPr>
          <p:cNvSpPr/>
          <p:nvPr/>
        </p:nvSpPr>
        <p:spPr>
          <a:xfrm>
            <a:off x="10274425" y="3624402"/>
            <a:ext cx="3521532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6054623-8D4F-7F00-27CE-E948C6BBB728}"/>
              </a:ext>
            </a:extLst>
          </p:cNvPr>
          <p:cNvSpPr/>
          <p:nvPr/>
        </p:nvSpPr>
        <p:spPr>
          <a:xfrm>
            <a:off x="10309803" y="4469238"/>
            <a:ext cx="500367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58B0D85-8045-9951-880A-0B2AF9822C50}"/>
              </a:ext>
            </a:extLst>
          </p:cNvPr>
          <p:cNvSpPr/>
          <p:nvPr/>
        </p:nvSpPr>
        <p:spPr>
          <a:xfrm>
            <a:off x="10309803" y="6616860"/>
            <a:ext cx="500367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A8A4E43-66FB-93E9-65E3-7435301344F4}"/>
              </a:ext>
            </a:extLst>
          </p:cNvPr>
          <p:cNvSpPr/>
          <p:nvPr/>
        </p:nvSpPr>
        <p:spPr>
          <a:xfrm>
            <a:off x="10309803" y="8711594"/>
            <a:ext cx="500367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847F3C6-2136-A492-C8CF-98CFC1D04515}"/>
              </a:ext>
            </a:extLst>
          </p:cNvPr>
          <p:cNvSpPr/>
          <p:nvPr/>
        </p:nvSpPr>
        <p:spPr>
          <a:xfrm>
            <a:off x="10323085" y="8005837"/>
            <a:ext cx="500367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230B595-A50C-AB9B-6798-3F5BEEC7679F}"/>
              </a:ext>
            </a:extLst>
          </p:cNvPr>
          <p:cNvSpPr/>
          <p:nvPr/>
        </p:nvSpPr>
        <p:spPr>
          <a:xfrm>
            <a:off x="10332600" y="7339448"/>
            <a:ext cx="500367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1200" dirty="0"/>
              <a:t>V</a:t>
            </a:r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429FA50-B719-F985-1793-C9C3172921D6}"/>
              </a:ext>
            </a:extLst>
          </p:cNvPr>
          <p:cNvSpPr/>
          <p:nvPr/>
        </p:nvSpPr>
        <p:spPr>
          <a:xfrm>
            <a:off x="10332600" y="5168793"/>
            <a:ext cx="498087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EA7CEB3-86A5-2E1F-9655-51591CC61310}"/>
              </a:ext>
            </a:extLst>
          </p:cNvPr>
          <p:cNvSpPr/>
          <p:nvPr/>
        </p:nvSpPr>
        <p:spPr>
          <a:xfrm>
            <a:off x="10316275" y="5836334"/>
            <a:ext cx="498087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0838479-CC4E-50E2-C017-6C256CB93D58}"/>
              </a:ext>
            </a:extLst>
          </p:cNvPr>
          <p:cNvSpPr/>
          <p:nvPr/>
        </p:nvSpPr>
        <p:spPr>
          <a:xfrm>
            <a:off x="3924301" y="15051137"/>
            <a:ext cx="1137285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5B0257C-DEA7-C775-07E9-44AA08F6C362}"/>
              </a:ext>
            </a:extLst>
          </p:cNvPr>
          <p:cNvSpPr/>
          <p:nvPr/>
        </p:nvSpPr>
        <p:spPr>
          <a:xfrm>
            <a:off x="10190742" y="15890141"/>
            <a:ext cx="51227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5DEF788-4294-E9B0-D2E6-FBA1C5C9840F}"/>
              </a:ext>
            </a:extLst>
          </p:cNvPr>
          <p:cNvSpPr/>
          <p:nvPr/>
        </p:nvSpPr>
        <p:spPr>
          <a:xfrm>
            <a:off x="10213539" y="16730834"/>
            <a:ext cx="51227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B8AEFA4-1C99-22FA-8E3E-010EE88F9B08}"/>
              </a:ext>
            </a:extLst>
          </p:cNvPr>
          <p:cNvSpPr/>
          <p:nvPr/>
        </p:nvSpPr>
        <p:spPr>
          <a:xfrm>
            <a:off x="13855834" y="3718068"/>
            <a:ext cx="1490588" cy="51162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6B4606A-EEA6-3A15-F5CE-5E222F53AEA2}"/>
              </a:ext>
            </a:extLst>
          </p:cNvPr>
          <p:cNvSpPr/>
          <p:nvPr/>
        </p:nvSpPr>
        <p:spPr>
          <a:xfrm>
            <a:off x="13855837" y="560920"/>
            <a:ext cx="1391108" cy="66191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CB2B265-81AD-A509-6F6D-3D8BE663D779}"/>
              </a:ext>
            </a:extLst>
          </p:cNvPr>
          <p:cNvSpPr/>
          <p:nvPr/>
        </p:nvSpPr>
        <p:spPr>
          <a:xfrm>
            <a:off x="13855834" y="1252305"/>
            <a:ext cx="1391108" cy="66191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902087C-E0F6-4CAD-8184-337439F99829}"/>
              </a:ext>
            </a:extLst>
          </p:cNvPr>
          <p:cNvSpPr/>
          <p:nvPr/>
        </p:nvSpPr>
        <p:spPr>
          <a:xfrm>
            <a:off x="13855837" y="2064034"/>
            <a:ext cx="1391108" cy="66191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62A13E4-4F90-C66C-0A08-81A3930C4B49}"/>
              </a:ext>
            </a:extLst>
          </p:cNvPr>
          <p:cNvSpPr/>
          <p:nvPr/>
        </p:nvSpPr>
        <p:spPr>
          <a:xfrm>
            <a:off x="13855834" y="2812673"/>
            <a:ext cx="1391108" cy="66191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F34FB8A-F28A-4B40-B1E2-0FB35B9D36D4}"/>
              </a:ext>
            </a:extLst>
          </p:cNvPr>
          <p:cNvSpPr txBox="1"/>
          <p:nvPr/>
        </p:nvSpPr>
        <p:spPr>
          <a:xfrm>
            <a:off x="623807" y="1768428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3400</a:t>
            </a:r>
            <a:endParaRPr lang="zh-TW" alt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230E8461-8E04-437C-B262-249D2F9C894C}"/>
              </a:ext>
            </a:extLst>
          </p:cNvPr>
          <p:cNvSpPr txBox="1"/>
          <p:nvPr/>
        </p:nvSpPr>
        <p:spPr>
          <a:xfrm>
            <a:off x="14899987" y="1770836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3444</a:t>
            </a:r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61DD36C-72F5-4F57-9DA5-732F122E739B}"/>
              </a:ext>
            </a:extLst>
          </p:cNvPr>
          <p:cNvSpPr txBox="1"/>
          <p:nvPr/>
        </p:nvSpPr>
        <p:spPr>
          <a:xfrm>
            <a:off x="9785954" y="1764398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3428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B218E5A-E650-1971-BFB6-09FD0674809D}"/>
              </a:ext>
            </a:extLst>
          </p:cNvPr>
          <p:cNvSpPr/>
          <p:nvPr/>
        </p:nvSpPr>
        <p:spPr>
          <a:xfrm>
            <a:off x="1562386" y="9327224"/>
            <a:ext cx="1367761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059B9A-E253-7B19-DB47-574EC3688FAB}"/>
              </a:ext>
            </a:extLst>
          </p:cNvPr>
          <p:cNvSpPr/>
          <p:nvPr/>
        </p:nvSpPr>
        <p:spPr>
          <a:xfrm>
            <a:off x="1562385" y="8624845"/>
            <a:ext cx="1367761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3B0010-F4E9-DC98-06AC-F264A69F9B94}"/>
              </a:ext>
            </a:extLst>
          </p:cNvPr>
          <p:cNvSpPr/>
          <p:nvPr/>
        </p:nvSpPr>
        <p:spPr>
          <a:xfrm>
            <a:off x="1562386" y="7958561"/>
            <a:ext cx="1367761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32081F-4CAC-B149-2000-605699637AE2}"/>
              </a:ext>
            </a:extLst>
          </p:cNvPr>
          <p:cNvSpPr/>
          <p:nvPr/>
        </p:nvSpPr>
        <p:spPr>
          <a:xfrm>
            <a:off x="1562384" y="7292277"/>
            <a:ext cx="1367761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1EEBEF-14E8-4E03-1955-41F68BC67E37}"/>
              </a:ext>
            </a:extLst>
          </p:cNvPr>
          <p:cNvSpPr/>
          <p:nvPr/>
        </p:nvSpPr>
        <p:spPr>
          <a:xfrm>
            <a:off x="1562383" y="6545722"/>
            <a:ext cx="1367761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356D1-6FA2-6E1B-6ACA-A2F91EC50758}"/>
              </a:ext>
            </a:extLst>
          </p:cNvPr>
          <p:cNvSpPr/>
          <p:nvPr/>
        </p:nvSpPr>
        <p:spPr>
          <a:xfrm>
            <a:off x="1562382" y="5861391"/>
            <a:ext cx="227168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6BA746-3992-1076-7F4B-9FF3741B00DC}"/>
              </a:ext>
            </a:extLst>
          </p:cNvPr>
          <p:cNvSpPr/>
          <p:nvPr/>
        </p:nvSpPr>
        <p:spPr>
          <a:xfrm>
            <a:off x="1562386" y="846086"/>
            <a:ext cx="4902578" cy="275054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6B7B3E-6709-0BEA-536A-9DECDB540B62}"/>
              </a:ext>
            </a:extLst>
          </p:cNvPr>
          <p:cNvSpPr/>
          <p:nvPr/>
        </p:nvSpPr>
        <p:spPr>
          <a:xfrm>
            <a:off x="1562386" y="537138"/>
            <a:ext cx="4902578" cy="275055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701BE2-CE5B-F279-6BE1-640E5CF0CE97}"/>
              </a:ext>
            </a:extLst>
          </p:cNvPr>
          <p:cNvSpPr/>
          <p:nvPr/>
        </p:nvSpPr>
        <p:spPr>
          <a:xfrm>
            <a:off x="1562382" y="1688833"/>
            <a:ext cx="4902582" cy="308947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03A4A1-E3D6-AA67-513C-D02F2640B4A3}"/>
              </a:ext>
            </a:extLst>
          </p:cNvPr>
          <p:cNvSpPr/>
          <p:nvPr/>
        </p:nvSpPr>
        <p:spPr>
          <a:xfrm>
            <a:off x="1562382" y="1379886"/>
            <a:ext cx="4902582" cy="30894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384366-D564-082C-2006-94CD4387C760}"/>
              </a:ext>
            </a:extLst>
          </p:cNvPr>
          <p:cNvSpPr/>
          <p:nvPr/>
        </p:nvSpPr>
        <p:spPr>
          <a:xfrm>
            <a:off x="1562382" y="2410997"/>
            <a:ext cx="4902582" cy="308947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7495671-D5D2-D763-3B8C-D396A9768F85}"/>
              </a:ext>
            </a:extLst>
          </p:cNvPr>
          <p:cNvSpPr/>
          <p:nvPr/>
        </p:nvSpPr>
        <p:spPr>
          <a:xfrm>
            <a:off x="1562382" y="2102050"/>
            <a:ext cx="4902582" cy="308948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6AAA06-5525-25FF-8E2A-710BA3B5DDBA}"/>
              </a:ext>
            </a:extLst>
          </p:cNvPr>
          <p:cNvSpPr/>
          <p:nvPr/>
        </p:nvSpPr>
        <p:spPr>
          <a:xfrm>
            <a:off x="1562381" y="3173271"/>
            <a:ext cx="13854081" cy="349478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AAA094-64AD-67D3-B49C-97F96A3379B1}"/>
              </a:ext>
            </a:extLst>
          </p:cNvPr>
          <p:cNvSpPr/>
          <p:nvPr/>
        </p:nvSpPr>
        <p:spPr>
          <a:xfrm>
            <a:off x="1562381" y="2864323"/>
            <a:ext cx="13854081" cy="34947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8034FB-AC9F-852C-71D5-B404B77AA6A7}"/>
              </a:ext>
            </a:extLst>
          </p:cNvPr>
          <p:cNvSpPr/>
          <p:nvPr/>
        </p:nvSpPr>
        <p:spPr>
          <a:xfrm>
            <a:off x="1382772" y="13389389"/>
            <a:ext cx="4103628" cy="308946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1C9041-A759-B3A5-819C-79303EF24E68}"/>
              </a:ext>
            </a:extLst>
          </p:cNvPr>
          <p:cNvSpPr/>
          <p:nvPr/>
        </p:nvSpPr>
        <p:spPr>
          <a:xfrm>
            <a:off x="1382772" y="13080441"/>
            <a:ext cx="4103628" cy="30894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370F5D-A136-56C0-8401-916F90C81911}"/>
              </a:ext>
            </a:extLst>
          </p:cNvPr>
          <p:cNvSpPr/>
          <p:nvPr/>
        </p:nvSpPr>
        <p:spPr>
          <a:xfrm>
            <a:off x="1382772" y="12286090"/>
            <a:ext cx="4103628" cy="308946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1D7897-3A82-EB02-594E-52737DECA0AF}"/>
              </a:ext>
            </a:extLst>
          </p:cNvPr>
          <p:cNvSpPr/>
          <p:nvPr/>
        </p:nvSpPr>
        <p:spPr>
          <a:xfrm>
            <a:off x="1382772" y="11977142"/>
            <a:ext cx="4103628" cy="30894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57D9FC6-F31A-CD72-D2CD-BAC723816C25}"/>
              </a:ext>
            </a:extLst>
          </p:cNvPr>
          <p:cNvSpPr/>
          <p:nvPr/>
        </p:nvSpPr>
        <p:spPr>
          <a:xfrm>
            <a:off x="1382772" y="11465332"/>
            <a:ext cx="4103628" cy="308946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04B258-6CC7-D2E7-AA5A-7B39868B14FE}"/>
              </a:ext>
            </a:extLst>
          </p:cNvPr>
          <p:cNvSpPr/>
          <p:nvPr/>
        </p:nvSpPr>
        <p:spPr>
          <a:xfrm>
            <a:off x="1382772" y="11156384"/>
            <a:ext cx="4103628" cy="30894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C467D51-EB7E-F1F2-66CF-4C2EBF512EAC}"/>
              </a:ext>
            </a:extLst>
          </p:cNvPr>
          <p:cNvSpPr/>
          <p:nvPr/>
        </p:nvSpPr>
        <p:spPr>
          <a:xfrm>
            <a:off x="1418005" y="10588693"/>
            <a:ext cx="4103628" cy="308946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F781433-F814-42D5-8BAD-9F562D50AEF5}"/>
              </a:ext>
            </a:extLst>
          </p:cNvPr>
          <p:cNvSpPr/>
          <p:nvPr/>
        </p:nvSpPr>
        <p:spPr>
          <a:xfrm>
            <a:off x="1418005" y="10279745"/>
            <a:ext cx="4103628" cy="30894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2FCC5E-CADA-BE93-D195-EB14154500F7}"/>
              </a:ext>
            </a:extLst>
          </p:cNvPr>
          <p:cNvSpPr/>
          <p:nvPr/>
        </p:nvSpPr>
        <p:spPr>
          <a:xfrm>
            <a:off x="6679531" y="1456744"/>
            <a:ext cx="8560468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1A7A3D2-8030-08C9-F7B0-34473A76EF79}"/>
              </a:ext>
            </a:extLst>
          </p:cNvPr>
          <p:cNvSpPr/>
          <p:nvPr/>
        </p:nvSpPr>
        <p:spPr>
          <a:xfrm>
            <a:off x="6679528" y="533193"/>
            <a:ext cx="305803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349256A-4291-ED69-22AD-BC7A3E78FD41}"/>
              </a:ext>
            </a:extLst>
          </p:cNvPr>
          <p:cNvSpPr/>
          <p:nvPr/>
        </p:nvSpPr>
        <p:spPr>
          <a:xfrm>
            <a:off x="6679528" y="2129665"/>
            <a:ext cx="305803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F952467-B4BF-B7BF-1F5B-D95EED4D9AFD}"/>
              </a:ext>
            </a:extLst>
          </p:cNvPr>
          <p:cNvSpPr/>
          <p:nvPr/>
        </p:nvSpPr>
        <p:spPr>
          <a:xfrm>
            <a:off x="9952122" y="835412"/>
            <a:ext cx="5287874" cy="217338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4AE87D-3922-3E76-BF2D-805FE0D7B1B3}"/>
              </a:ext>
            </a:extLst>
          </p:cNvPr>
          <p:cNvSpPr/>
          <p:nvPr/>
        </p:nvSpPr>
        <p:spPr>
          <a:xfrm>
            <a:off x="9952122" y="526464"/>
            <a:ext cx="5287874" cy="21733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EF2ACBB-EE30-C3CF-BD7D-2274D8655051}"/>
              </a:ext>
            </a:extLst>
          </p:cNvPr>
          <p:cNvSpPr/>
          <p:nvPr/>
        </p:nvSpPr>
        <p:spPr>
          <a:xfrm>
            <a:off x="9952122" y="2447833"/>
            <a:ext cx="5287874" cy="217338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CCFE980-86AC-4F29-58B4-3A7A57914073}"/>
              </a:ext>
            </a:extLst>
          </p:cNvPr>
          <p:cNvSpPr/>
          <p:nvPr/>
        </p:nvSpPr>
        <p:spPr>
          <a:xfrm>
            <a:off x="9952122" y="2138885"/>
            <a:ext cx="5287874" cy="21733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1A13052-CE41-2988-B16B-440D5CE80C9E}"/>
              </a:ext>
            </a:extLst>
          </p:cNvPr>
          <p:cNvSpPr/>
          <p:nvPr/>
        </p:nvSpPr>
        <p:spPr>
          <a:xfrm>
            <a:off x="5638800" y="10368208"/>
            <a:ext cx="68098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D7ECA90-4192-0DD4-E8D3-15D9689ABF9B}"/>
              </a:ext>
            </a:extLst>
          </p:cNvPr>
          <p:cNvSpPr/>
          <p:nvPr/>
        </p:nvSpPr>
        <p:spPr>
          <a:xfrm>
            <a:off x="5638800" y="11285939"/>
            <a:ext cx="68098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2428C0E-5824-0EAF-D0D5-32D2DB751C3C}"/>
              </a:ext>
            </a:extLst>
          </p:cNvPr>
          <p:cNvSpPr/>
          <p:nvPr/>
        </p:nvSpPr>
        <p:spPr>
          <a:xfrm>
            <a:off x="5638800" y="12114751"/>
            <a:ext cx="68098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A74EEEA-E76B-C63D-3CFF-C9722E1DD271}"/>
              </a:ext>
            </a:extLst>
          </p:cNvPr>
          <p:cNvSpPr/>
          <p:nvPr/>
        </p:nvSpPr>
        <p:spPr>
          <a:xfrm>
            <a:off x="5638800" y="13232841"/>
            <a:ext cx="680987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3E0D26-C0A0-1085-4A86-CF5E4E937674}"/>
              </a:ext>
            </a:extLst>
          </p:cNvPr>
          <p:cNvSpPr/>
          <p:nvPr/>
        </p:nvSpPr>
        <p:spPr>
          <a:xfrm>
            <a:off x="1418005" y="13981427"/>
            <a:ext cx="110306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F96B641-691D-A9C3-630B-187ED349A6DF}"/>
              </a:ext>
            </a:extLst>
          </p:cNvPr>
          <p:cNvSpPr/>
          <p:nvPr/>
        </p:nvSpPr>
        <p:spPr>
          <a:xfrm>
            <a:off x="1418004" y="15477539"/>
            <a:ext cx="110306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7479E29-9CBF-1319-409F-1250518C5923}"/>
              </a:ext>
            </a:extLst>
          </p:cNvPr>
          <p:cNvSpPr/>
          <p:nvPr/>
        </p:nvSpPr>
        <p:spPr>
          <a:xfrm>
            <a:off x="1382772" y="14783308"/>
            <a:ext cx="110306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62E8073-05B4-CD39-86F0-77040B3F26E0}"/>
              </a:ext>
            </a:extLst>
          </p:cNvPr>
          <p:cNvSpPr/>
          <p:nvPr/>
        </p:nvSpPr>
        <p:spPr>
          <a:xfrm>
            <a:off x="1382771" y="16162188"/>
            <a:ext cx="1167550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08FAC58-EEF1-BA99-7A57-C3D421E5ADE3}"/>
              </a:ext>
            </a:extLst>
          </p:cNvPr>
          <p:cNvSpPr/>
          <p:nvPr/>
        </p:nvSpPr>
        <p:spPr>
          <a:xfrm>
            <a:off x="1418003" y="16765489"/>
            <a:ext cx="110306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3EFBA4F-33E2-4BE7-EB66-8F232A10E955}"/>
              </a:ext>
            </a:extLst>
          </p:cNvPr>
          <p:cNvSpPr/>
          <p:nvPr/>
        </p:nvSpPr>
        <p:spPr>
          <a:xfrm>
            <a:off x="1418005" y="17528245"/>
            <a:ext cx="110306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5FEF4DB-3E78-7558-13BA-89BCB9D5A614}"/>
              </a:ext>
            </a:extLst>
          </p:cNvPr>
          <p:cNvSpPr/>
          <p:nvPr/>
        </p:nvSpPr>
        <p:spPr>
          <a:xfrm>
            <a:off x="1418005" y="18258195"/>
            <a:ext cx="110306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1FD8BFB-6F63-D4F8-9A55-854DD55DC565}"/>
              </a:ext>
            </a:extLst>
          </p:cNvPr>
          <p:cNvSpPr/>
          <p:nvPr/>
        </p:nvSpPr>
        <p:spPr>
          <a:xfrm>
            <a:off x="1418005" y="18964232"/>
            <a:ext cx="110306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58945A-1263-AFDD-E6B9-E27BEE622F47}"/>
              </a:ext>
            </a:extLst>
          </p:cNvPr>
          <p:cNvSpPr/>
          <p:nvPr/>
        </p:nvSpPr>
        <p:spPr>
          <a:xfrm>
            <a:off x="1382770" y="19632638"/>
            <a:ext cx="110306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B2C2E6D-102E-1192-EED7-541EE260D6C1}"/>
              </a:ext>
            </a:extLst>
          </p:cNvPr>
          <p:cNvSpPr/>
          <p:nvPr/>
        </p:nvSpPr>
        <p:spPr>
          <a:xfrm>
            <a:off x="12565840" y="10383522"/>
            <a:ext cx="27924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21F7866-7C10-A896-9AA1-57B72C770A4A}"/>
              </a:ext>
            </a:extLst>
          </p:cNvPr>
          <p:cNvSpPr/>
          <p:nvPr/>
        </p:nvSpPr>
        <p:spPr>
          <a:xfrm>
            <a:off x="12596059" y="11274188"/>
            <a:ext cx="27924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2A127F0-BE33-11E7-D938-F5E3CC4CAC97}"/>
              </a:ext>
            </a:extLst>
          </p:cNvPr>
          <p:cNvSpPr/>
          <p:nvPr/>
        </p:nvSpPr>
        <p:spPr>
          <a:xfrm>
            <a:off x="12596058" y="12142199"/>
            <a:ext cx="27924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4A2D39F-4C1A-1DED-8A05-A60E82546F5F}"/>
              </a:ext>
            </a:extLst>
          </p:cNvPr>
          <p:cNvSpPr/>
          <p:nvPr/>
        </p:nvSpPr>
        <p:spPr>
          <a:xfrm>
            <a:off x="12596059" y="13232841"/>
            <a:ext cx="279246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DDAEDAE-E633-A2B0-5076-C2E391B2A9A0}"/>
              </a:ext>
            </a:extLst>
          </p:cNvPr>
          <p:cNvSpPr/>
          <p:nvPr/>
        </p:nvSpPr>
        <p:spPr>
          <a:xfrm>
            <a:off x="12596059" y="14043579"/>
            <a:ext cx="27622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3B7A981-9688-7780-0B3E-7496943B28D9}"/>
              </a:ext>
            </a:extLst>
          </p:cNvPr>
          <p:cNvSpPr/>
          <p:nvPr/>
        </p:nvSpPr>
        <p:spPr>
          <a:xfrm>
            <a:off x="12565840" y="14736653"/>
            <a:ext cx="27622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75B093E-24FA-5CDF-38B0-516CDF78D95D}"/>
              </a:ext>
            </a:extLst>
          </p:cNvPr>
          <p:cNvSpPr/>
          <p:nvPr/>
        </p:nvSpPr>
        <p:spPr>
          <a:xfrm>
            <a:off x="12565840" y="15499514"/>
            <a:ext cx="27622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2D1EB86-8B47-D389-3EAD-DD8B24A57F6C}"/>
              </a:ext>
            </a:extLst>
          </p:cNvPr>
          <p:cNvSpPr/>
          <p:nvPr/>
        </p:nvSpPr>
        <p:spPr>
          <a:xfrm>
            <a:off x="12596058" y="16863853"/>
            <a:ext cx="27622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2D404F3-5B40-5430-88F3-4407BA0FE637}"/>
              </a:ext>
            </a:extLst>
          </p:cNvPr>
          <p:cNvSpPr/>
          <p:nvPr/>
        </p:nvSpPr>
        <p:spPr>
          <a:xfrm>
            <a:off x="12580949" y="17610731"/>
            <a:ext cx="27622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4E7794E-1E90-907A-2ED3-FDAD1B72F150}"/>
              </a:ext>
            </a:extLst>
          </p:cNvPr>
          <p:cNvSpPr/>
          <p:nvPr/>
        </p:nvSpPr>
        <p:spPr>
          <a:xfrm>
            <a:off x="12565840" y="18328012"/>
            <a:ext cx="27622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FA0B099-1F7F-4A24-ACD0-6DAB0C66A9C7}"/>
              </a:ext>
            </a:extLst>
          </p:cNvPr>
          <p:cNvSpPr/>
          <p:nvPr/>
        </p:nvSpPr>
        <p:spPr>
          <a:xfrm>
            <a:off x="12580949" y="19025627"/>
            <a:ext cx="27622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5A96A24-6C40-21BA-9BD5-71B83351F203}"/>
              </a:ext>
            </a:extLst>
          </p:cNvPr>
          <p:cNvSpPr/>
          <p:nvPr/>
        </p:nvSpPr>
        <p:spPr>
          <a:xfrm>
            <a:off x="12565840" y="19682563"/>
            <a:ext cx="27622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E9AE023-0B04-4602-8716-ED23BB280FD1}"/>
              </a:ext>
            </a:extLst>
          </p:cNvPr>
          <p:cNvSpPr/>
          <p:nvPr/>
        </p:nvSpPr>
        <p:spPr>
          <a:xfrm>
            <a:off x="1418002" y="4517231"/>
            <a:ext cx="556031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6BE9018-A49B-508A-2176-1AE129AF4BA6}"/>
              </a:ext>
            </a:extLst>
          </p:cNvPr>
          <p:cNvSpPr/>
          <p:nvPr/>
        </p:nvSpPr>
        <p:spPr>
          <a:xfrm>
            <a:off x="1418005" y="5182953"/>
            <a:ext cx="556031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96D9837-3073-4553-7706-ECF92E42CAD1}"/>
              </a:ext>
            </a:extLst>
          </p:cNvPr>
          <p:cNvSpPr/>
          <p:nvPr/>
        </p:nvSpPr>
        <p:spPr>
          <a:xfrm>
            <a:off x="1605389" y="3728417"/>
            <a:ext cx="1367761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CBD8938-F2E7-2433-2162-DC67C3E08FF7}"/>
              </a:ext>
            </a:extLst>
          </p:cNvPr>
          <p:cNvSpPr/>
          <p:nvPr/>
        </p:nvSpPr>
        <p:spPr>
          <a:xfrm>
            <a:off x="9737558" y="4536713"/>
            <a:ext cx="56207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05E4650-25A7-AD31-CC65-533BB2ACE145}"/>
              </a:ext>
            </a:extLst>
          </p:cNvPr>
          <p:cNvSpPr/>
          <p:nvPr/>
        </p:nvSpPr>
        <p:spPr>
          <a:xfrm>
            <a:off x="9767777" y="5233920"/>
            <a:ext cx="562075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C8754C6-C8D5-41F3-6C6D-B5F4517F74B9}"/>
              </a:ext>
            </a:extLst>
          </p:cNvPr>
          <p:cNvSpPr/>
          <p:nvPr/>
        </p:nvSpPr>
        <p:spPr>
          <a:xfrm>
            <a:off x="14486021" y="5899196"/>
            <a:ext cx="89019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54B2BE5-3463-47BB-88E2-BD57F7ACB3E6}"/>
              </a:ext>
            </a:extLst>
          </p:cNvPr>
          <p:cNvSpPr txBox="1"/>
          <p:nvPr/>
        </p:nvSpPr>
        <p:spPr>
          <a:xfrm>
            <a:off x="811698" y="154568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672</a:t>
            </a:r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7DDA297-E89E-451C-91C9-A78B6992A503}"/>
              </a:ext>
            </a:extLst>
          </p:cNvPr>
          <p:cNvSpPr txBox="1"/>
          <p:nvPr/>
        </p:nvSpPr>
        <p:spPr>
          <a:xfrm>
            <a:off x="15120666" y="152064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692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0B77DE7F-5F03-4A88-8726-D47A270BAFFF}"/>
              </a:ext>
            </a:extLst>
          </p:cNvPr>
          <p:cNvSpPr txBox="1"/>
          <p:nvPr/>
        </p:nvSpPr>
        <p:spPr>
          <a:xfrm>
            <a:off x="785568" y="10014590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692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6DC957DA-6250-49D9-9050-B3E107B4DEA3}"/>
              </a:ext>
            </a:extLst>
          </p:cNvPr>
          <p:cNvSpPr txBox="1"/>
          <p:nvPr/>
        </p:nvSpPr>
        <p:spPr>
          <a:xfrm>
            <a:off x="15060228" y="996589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712</a:t>
            </a:r>
            <a:endParaRPr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AE90A547-A0CC-41DA-AA90-1C7D1FF63501}"/>
              </a:ext>
            </a:extLst>
          </p:cNvPr>
          <p:cNvSpPr txBox="1"/>
          <p:nvPr/>
        </p:nvSpPr>
        <p:spPr>
          <a:xfrm>
            <a:off x="12280071" y="9946538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708</a:t>
            </a:r>
            <a:endParaRPr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C8FF3FC-8E42-492E-B555-7C6BAA53DC70}"/>
              </a:ext>
            </a:extLst>
          </p:cNvPr>
          <p:cNvSpPr txBox="1"/>
          <p:nvPr/>
        </p:nvSpPr>
        <p:spPr>
          <a:xfrm>
            <a:off x="6248104" y="135945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680</a:t>
            </a:r>
            <a:endParaRPr lang="zh-TW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9AD7475-5B51-AB72-E89E-E2352A27E405}"/>
              </a:ext>
            </a:extLst>
          </p:cNvPr>
          <p:cNvSpPr/>
          <p:nvPr/>
        </p:nvSpPr>
        <p:spPr>
          <a:xfrm>
            <a:off x="1445079" y="12533174"/>
            <a:ext cx="325345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47AB6D-6CF4-7E44-1789-96A6805D4962}"/>
              </a:ext>
            </a:extLst>
          </p:cNvPr>
          <p:cNvSpPr/>
          <p:nvPr/>
        </p:nvSpPr>
        <p:spPr>
          <a:xfrm>
            <a:off x="1445079" y="13243574"/>
            <a:ext cx="32793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E4810E-044F-D402-9299-D9132AF3BF21}"/>
              </a:ext>
            </a:extLst>
          </p:cNvPr>
          <p:cNvSpPr/>
          <p:nvPr/>
        </p:nvSpPr>
        <p:spPr>
          <a:xfrm>
            <a:off x="1445078" y="13953974"/>
            <a:ext cx="327932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94D22-E482-BE66-7C49-97B64FA8297A}"/>
              </a:ext>
            </a:extLst>
          </p:cNvPr>
          <p:cNvSpPr/>
          <p:nvPr/>
        </p:nvSpPr>
        <p:spPr>
          <a:xfrm>
            <a:off x="1445079" y="11139487"/>
            <a:ext cx="327932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DD4CF4-0C5B-36B2-0AB8-163689CCD325}"/>
              </a:ext>
            </a:extLst>
          </p:cNvPr>
          <p:cNvSpPr/>
          <p:nvPr/>
        </p:nvSpPr>
        <p:spPr>
          <a:xfrm>
            <a:off x="1445079" y="11822774"/>
            <a:ext cx="3279321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41C6D71-76AC-AA02-63EB-78346EC44AE6}"/>
              </a:ext>
            </a:extLst>
          </p:cNvPr>
          <p:cNvSpPr/>
          <p:nvPr/>
        </p:nvSpPr>
        <p:spPr>
          <a:xfrm>
            <a:off x="4724399" y="11143467"/>
            <a:ext cx="4953001" cy="61409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7D1F2B-1D1F-E8F0-AF7F-645A9C6C43DE}"/>
              </a:ext>
            </a:extLst>
          </p:cNvPr>
          <p:cNvSpPr/>
          <p:nvPr/>
        </p:nvSpPr>
        <p:spPr>
          <a:xfrm>
            <a:off x="4814886" y="11914520"/>
            <a:ext cx="4828451" cy="61409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D952F4-C5F0-26E6-9391-B39DDDDD0606}"/>
              </a:ext>
            </a:extLst>
          </p:cNvPr>
          <p:cNvSpPr/>
          <p:nvPr/>
        </p:nvSpPr>
        <p:spPr>
          <a:xfrm>
            <a:off x="4703306" y="12628007"/>
            <a:ext cx="4982034" cy="61409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E989CC-5F30-AFEC-5441-C006727A4621}"/>
              </a:ext>
            </a:extLst>
          </p:cNvPr>
          <p:cNvSpPr/>
          <p:nvPr/>
        </p:nvSpPr>
        <p:spPr>
          <a:xfrm>
            <a:off x="4703306" y="13304227"/>
            <a:ext cx="4982034" cy="61409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E099CD-9C42-8382-5E33-AFA19D3741A2}"/>
              </a:ext>
            </a:extLst>
          </p:cNvPr>
          <p:cNvSpPr/>
          <p:nvPr/>
        </p:nvSpPr>
        <p:spPr>
          <a:xfrm>
            <a:off x="4724400" y="13977361"/>
            <a:ext cx="4982034" cy="61409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E4E92D-BD59-DCE1-451B-9F261631A63E}"/>
              </a:ext>
            </a:extLst>
          </p:cNvPr>
          <p:cNvSpPr/>
          <p:nvPr/>
        </p:nvSpPr>
        <p:spPr>
          <a:xfrm>
            <a:off x="5867401" y="14792188"/>
            <a:ext cx="13545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7D33D99-EC9F-9E8E-D70D-1069C8C24EC9}"/>
              </a:ext>
            </a:extLst>
          </p:cNvPr>
          <p:cNvSpPr/>
          <p:nvPr/>
        </p:nvSpPr>
        <p:spPr>
          <a:xfrm>
            <a:off x="5846307" y="15525960"/>
            <a:ext cx="13545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969D87-6AE8-5194-828B-012B42FB2C2B}"/>
              </a:ext>
            </a:extLst>
          </p:cNvPr>
          <p:cNvSpPr/>
          <p:nvPr/>
        </p:nvSpPr>
        <p:spPr>
          <a:xfrm>
            <a:off x="5846307" y="16202180"/>
            <a:ext cx="13545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5E675C-9328-93C6-A72C-1431ACEF154E}"/>
              </a:ext>
            </a:extLst>
          </p:cNvPr>
          <p:cNvSpPr/>
          <p:nvPr/>
        </p:nvSpPr>
        <p:spPr>
          <a:xfrm>
            <a:off x="5867401" y="16875314"/>
            <a:ext cx="13545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51ED3F-4B1D-FEA4-195D-CB7DD5B9A255}"/>
              </a:ext>
            </a:extLst>
          </p:cNvPr>
          <p:cNvSpPr/>
          <p:nvPr/>
        </p:nvSpPr>
        <p:spPr>
          <a:xfrm>
            <a:off x="8343901" y="14792188"/>
            <a:ext cx="13545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C2281D-E1DB-E952-4C0E-D0336D0C3AB1}"/>
              </a:ext>
            </a:extLst>
          </p:cNvPr>
          <p:cNvSpPr/>
          <p:nvPr/>
        </p:nvSpPr>
        <p:spPr>
          <a:xfrm>
            <a:off x="8322807" y="15525960"/>
            <a:ext cx="13545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EA1673-C488-C5FD-C58E-A784F5AA6728}"/>
              </a:ext>
            </a:extLst>
          </p:cNvPr>
          <p:cNvSpPr/>
          <p:nvPr/>
        </p:nvSpPr>
        <p:spPr>
          <a:xfrm>
            <a:off x="8322807" y="16202180"/>
            <a:ext cx="13545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C38269-DB38-FD00-8BCE-D6DD05E88306}"/>
              </a:ext>
            </a:extLst>
          </p:cNvPr>
          <p:cNvSpPr/>
          <p:nvPr/>
        </p:nvSpPr>
        <p:spPr>
          <a:xfrm>
            <a:off x="8343901" y="16875314"/>
            <a:ext cx="1354594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4D3849-6209-4FD9-A5AC-37A8D4923DC5}"/>
              </a:ext>
            </a:extLst>
          </p:cNvPr>
          <p:cNvSpPr/>
          <p:nvPr/>
        </p:nvSpPr>
        <p:spPr>
          <a:xfrm>
            <a:off x="1445078" y="17020548"/>
            <a:ext cx="394607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863DF11-3EA0-4DAB-F921-7F1C4A4BC4BF}"/>
              </a:ext>
            </a:extLst>
          </p:cNvPr>
          <p:cNvSpPr/>
          <p:nvPr/>
        </p:nvSpPr>
        <p:spPr>
          <a:xfrm>
            <a:off x="1445079" y="16253255"/>
            <a:ext cx="3946072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F3AF16A-5CD1-9B0E-00BA-4C67C3523E51}"/>
              </a:ext>
            </a:extLst>
          </p:cNvPr>
          <p:cNvSpPr/>
          <p:nvPr/>
        </p:nvSpPr>
        <p:spPr>
          <a:xfrm>
            <a:off x="1445078" y="14752400"/>
            <a:ext cx="394607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A98776-ACAB-C8A2-A511-99DAD94A3852}"/>
              </a:ext>
            </a:extLst>
          </p:cNvPr>
          <p:cNvSpPr/>
          <p:nvPr/>
        </p:nvSpPr>
        <p:spPr>
          <a:xfrm>
            <a:off x="1423984" y="15486172"/>
            <a:ext cx="394607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A956A1-8921-5DFB-D55A-7D0BF8D969AC}"/>
              </a:ext>
            </a:extLst>
          </p:cNvPr>
          <p:cNvSpPr/>
          <p:nvPr/>
        </p:nvSpPr>
        <p:spPr>
          <a:xfrm>
            <a:off x="1447789" y="7426315"/>
            <a:ext cx="825070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0BA2F78-AA81-C7C4-7269-72408BB227D2}"/>
              </a:ext>
            </a:extLst>
          </p:cNvPr>
          <p:cNvSpPr/>
          <p:nvPr/>
        </p:nvSpPr>
        <p:spPr>
          <a:xfrm>
            <a:off x="1447789" y="8201093"/>
            <a:ext cx="825070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03F4D0F-BF5B-A9D7-EA4F-CF8F6567C824}"/>
              </a:ext>
            </a:extLst>
          </p:cNvPr>
          <p:cNvSpPr/>
          <p:nvPr/>
        </p:nvSpPr>
        <p:spPr>
          <a:xfrm>
            <a:off x="1423984" y="8894830"/>
            <a:ext cx="577691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F3E4620-CAB6-AA61-57DD-2F23C047874C}"/>
              </a:ext>
            </a:extLst>
          </p:cNvPr>
          <p:cNvSpPr/>
          <p:nvPr/>
        </p:nvSpPr>
        <p:spPr>
          <a:xfrm>
            <a:off x="1447795" y="9555642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FF4EA0E-A6CC-0F11-FEFC-8B3282716CB7}"/>
              </a:ext>
            </a:extLst>
          </p:cNvPr>
          <p:cNvSpPr/>
          <p:nvPr/>
        </p:nvSpPr>
        <p:spPr>
          <a:xfrm>
            <a:off x="1447796" y="9989029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2AEE56-A79C-FC80-B664-717E7ECFA11A}"/>
              </a:ext>
            </a:extLst>
          </p:cNvPr>
          <p:cNvSpPr/>
          <p:nvPr/>
        </p:nvSpPr>
        <p:spPr>
          <a:xfrm>
            <a:off x="1447796" y="10448702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7B1A071-DE1F-BED4-96BB-3AB0283CEBD0}"/>
              </a:ext>
            </a:extLst>
          </p:cNvPr>
          <p:cNvSpPr/>
          <p:nvPr/>
        </p:nvSpPr>
        <p:spPr>
          <a:xfrm>
            <a:off x="1447796" y="6719591"/>
            <a:ext cx="5774199" cy="61105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5C431FB-2D25-CFB9-C918-E27AA8513B42}"/>
              </a:ext>
            </a:extLst>
          </p:cNvPr>
          <p:cNvSpPr/>
          <p:nvPr/>
        </p:nvSpPr>
        <p:spPr>
          <a:xfrm>
            <a:off x="1464121" y="5281613"/>
            <a:ext cx="821328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D6DCBDE-1380-341D-EBA1-0553D0F8B8B8}"/>
              </a:ext>
            </a:extLst>
          </p:cNvPr>
          <p:cNvSpPr/>
          <p:nvPr/>
        </p:nvSpPr>
        <p:spPr>
          <a:xfrm>
            <a:off x="1447796" y="5949154"/>
            <a:ext cx="8213280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E28A19C-EC67-9D29-5ACB-8DAA88984BF5}"/>
              </a:ext>
            </a:extLst>
          </p:cNvPr>
          <p:cNvSpPr/>
          <p:nvPr/>
        </p:nvSpPr>
        <p:spPr>
          <a:xfrm>
            <a:off x="1464121" y="4471688"/>
            <a:ext cx="825070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248EFFF-9F8B-BD95-5E1A-D18A1604B84B}"/>
              </a:ext>
            </a:extLst>
          </p:cNvPr>
          <p:cNvSpPr/>
          <p:nvPr/>
        </p:nvSpPr>
        <p:spPr>
          <a:xfrm>
            <a:off x="1411060" y="703914"/>
            <a:ext cx="825001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D905651-1D97-7066-FE51-6F3688B8E158}"/>
              </a:ext>
            </a:extLst>
          </p:cNvPr>
          <p:cNvSpPr/>
          <p:nvPr/>
        </p:nvSpPr>
        <p:spPr>
          <a:xfrm>
            <a:off x="1501546" y="1474967"/>
            <a:ext cx="8175854" cy="54419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71DC90A-D74E-6F37-2B2D-397F95668C5F}"/>
              </a:ext>
            </a:extLst>
          </p:cNvPr>
          <p:cNvSpPr/>
          <p:nvPr/>
        </p:nvSpPr>
        <p:spPr>
          <a:xfrm>
            <a:off x="1389966" y="2397883"/>
            <a:ext cx="829837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9C9E6B8-465C-DF3B-E9B0-2D8952E09F11}"/>
              </a:ext>
            </a:extLst>
          </p:cNvPr>
          <p:cNvSpPr/>
          <p:nvPr/>
        </p:nvSpPr>
        <p:spPr>
          <a:xfrm>
            <a:off x="1389966" y="3074103"/>
            <a:ext cx="829837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73B7AF2-A894-5AEF-8CD1-E44372F362C4}"/>
              </a:ext>
            </a:extLst>
          </p:cNvPr>
          <p:cNvSpPr/>
          <p:nvPr/>
        </p:nvSpPr>
        <p:spPr>
          <a:xfrm>
            <a:off x="1411060" y="3747237"/>
            <a:ext cx="8298376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96EC946-A760-0E99-BF52-C8947961D1B6}"/>
              </a:ext>
            </a:extLst>
          </p:cNvPr>
          <p:cNvSpPr/>
          <p:nvPr/>
        </p:nvSpPr>
        <p:spPr>
          <a:xfrm>
            <a:off x="9714827" y="703914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FA183C9-A0DA-3084-E5D4-D21341CBB6E5}"/>
              </a:ext>
            </a:extLst>
          </p:cNvPr>
          <p:cNvSpPr/>
          <p:nvPr/>
        </p:nvSpPr>
        <p:spPr>
          <a:xfrm>
            <a:off x="9698502" y="1525872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DBAFC4D-AD9D-5DF4-4463-E4E1769A00FC}"/>
              </a:ext>
            </a:extLst>
          </p:cNvPr>
          <p:cNvSpPr/>
          <p:nvPr/>
        </p:nvSpPr>
        <p:spPr>
          <a:xfrm>
            <a:off x="9731152" y="2367279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0361E7F-37ED-A9DE-47CF-E20E8B06E5DC}"/>
              </a:ext>
            </a:extLst>
          </p:cNvPr>
          <p:cNvSpPr/>
          <p:nvPr/>
        </p:nvSpPr>
        <p:spPr>
          <a:xfrm>
            <a:off x="9714827" y="3189237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3E0F182-8418-7309-AF1B-116CADDD5D8C}"/>
              </a:ext>
            </a:extLst>
          </p:cNvPr>
          <p:cNvSpPr/>
          <p:nvPr/>
        </p:nvSpPr>
        <p:spPr>
          <a:xfrm>
            <a:off x="9698502" y="3888136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ED468B3-889D-A5B2-8D94-E618D9A782E3}"/>
              </a:ext>
            </a:extLst>
          </p:cNvPr>
          <p:cNvSpPr/>
          <p:nvPr/>
        </p:nvSpPr>
        <p:spPr>
          <a:xfrm>
            <a:off x="9682177" y="4591021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C83D022-27CB-6672-280D-7A16BDD26160}"/>
              </a:ext>
            </a:extLst>
          </p:cNvPr>
          <p:cNvSpPr/>
          <p:nvPr/>
        </p:nvSpPr>
        <p:spPr>
          <a:xfrm>
            <a:off x="9706434" y="5267853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67B4BFC-1919-BC1E-6B25-D07381891459}"/>
              </a:ext>
            </a:extLst>
          </p:cNvPr>
          <p:cNvSpPr/>
          <p:nvPr/>
        </p:nvSpPr>
        <p:spPr>
          <a:xfrm>
            <a:off x="9690109" y="5970738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17797C4-200F-BB38-AC12-D4BCD6F52DB0}"/>
              </a:ext>
            </a:extLst>
          </p:cNvPr>
          <p:cNvSpPr/>
          <p:nvPr/>
        </p:nvSpPr>
        <p:spPr>
          <a:xfrm>
            <a:off x="13234737" y="6719590"/>
            <a:ext cx="2149352" cy="53693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C4FE76-779B-B4B5-BE96-99A8818834CF}"/>
              </a:ext>
            </a:extLst>
          </p:cNvPr>
          <p:cNvSpPr/>
          <p:nvPr/>
        </p:nvSpPr>
        <p:spPr>
          <a:xfrm>
            <a:off x="9698495" y="7447377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7990157-134B-8768-D8DD-05206F27912F}"/>
              </a:ext>
            </a:extLst>
          </p:cNvPr>
          <p:cNvSpPr/>
          <p:nvPr/>
        </p:nvSpPr>
        <p:spPr>
          <a:xfrm>
            <a:off x="9682177" y="8206112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1DA87D4-CA78-31C0-0C55-3D1DEE72C553}"/>
              </a:ext>
            </a:extLst>
          </p:cNvPr>
          <p:cNvSpPr/>
          <p:nvPr/>
        </p:nvSpPr>
        <p:spPr>
          <a:xfrm>
            <a:off x="9682177" y="11089645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4230B0F-FB89-D92E-DFC0-651B174F262C}"/>
              </a:ext>
            </a:extLst>
          </p:cNvPr>
          <p:cNvSpPr/>
          <p:nvPr/>
        </p:nvSpPr>
        <p:spPr>
          <a:xfrm>
            <a:off x="9731152" y="11798018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70649C8-4EC8-0A98-C383-08A755A01896}"/>
              </a:ext>
            </a:extLst>
          </p:cNvPr>
          <p:cNvSpPr/>
          <p:nvPr/>
        </p:nvSpPr>
        <p:spPr>
          <a:xfrm>
            <a:off x="9690109" y="12614382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7BA1461-C6C4-32FF-40B4-330A745CE1B1}"/>
              </a:ext>
            </a:extLst>
          </p:cNvPr>
          <p:cNvSpPr/>
          <p:nvPr/>
        </p:nvSpPr>
        <p:spPr>
          <a:xfrm>
            <a:off x="9739084" y="13322755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33B12B3-D2A2-DBA9-8D76-413064D8C511}"/>
              </a:ext>
            </a:extLst>
          </p:cNvPr>
          <p:cNvSpPr/>
          <p:nvPr/>
        </p:nvSpPr>
        <p:spPr>
          <a:xfrm>
            <a:off x="9733377" y="14728518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47D34B9-A57D-0441-9929-FC71D9A1363C}"/>
              </a:ext>
            </a:extLst>
          </p:cNvPr>
          <p:cNvSpPr/>
          <p:nvPr/>
        </p:nvSpPr>
        <p:spPr>
          <a:xfrm>
            <a:off x="9782352" y="15436891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EE53CA7-9140-1C04-C413-4F99CDA523BA}"/>
              </a:ext>
            </a:extLst>
          </p:cNvPr>
          <p:cNvSpPr/>
          <p:nvPr/>
        </p:nvSpPr>
        <p:spPr>
          <a:xfrm>
            <a:off x="9741309" y="16253255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A83A7ED-A283-607A-EFA1-08EFDEF9DBBF}"/>
              </a:ext>
            </a:extLst>
          </p:cNvPr>
          <p:cNvSpPr/>
          <p:nvPr/>
        </p:nvSpPr>
        <p:spPr>
          <a:xfrm>
            <a:off x="9790284" y="16961628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0453B55-1072-561F-E29E-1F5A68046F09}"/>
              </a:ext>
            </a:extLst>
          </p:cNvPr>
          <p:cNvSpPr/>
          <p:nvPr/>
        </p:nvSpPr>
        <p:spPr>
          <a:xfrm>
            <a:off x="9677400" y="13977361"/>
            <a:ext cx="568559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6D9F4CE-0AFF-4D2A-A26E-E2AE84876F20}"/>
              </a:ext>
            </a:extLst>
          </p:cNvPr>
          <p:cNvSpPr txBox="1"/>
          <p:nvPr/>
        </p:nvSpPr>
        <p:spPr>
          <a:xfrm>
            <a:off x="684032" y="1789303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3444</a:t>
            </a:r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7B040F2-E9D9-433D-B3A5-F6B03D0959D1}"/>
              </a:ext>
            </a:extLst>
          </p:cNvPr>
          <p:cNvSpPr txBox="1"/>
          <p:nvPr/>
        </p:nvSpPr>
        <p:spPr>
          <a:xfrm>
            <a:off x="15016039" y="1795885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3492</a:t>
            </a:r>
            <a:endParaRPr lang="zh-TW" alt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66A837A-D696-4A3E-8297-99DADC3ED897}"/>
              </a:ext>
            </a:extLst>
          </p:cNvPr>
          <p:cNvSpPr txBox="1"/>
          <p:nvPr/>
        </p:nvSpPr>
        <p:spPr>
          <a:xfrm>
            <a:off x="9330445" y="17853170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3472</a:t>
            </a:r>
            <a:endParaRPr lang="zh-TW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58071E-7EA3-1A7B-CF3B-ACDB3442B118}"/>
              </a:ext>
            </a:extLst>
          </p:cNvPr>
          <p:cNvSpPr/>
          <p:nvPr/>
        </p:nvSpPr>
        <p:spPr>
          <a:xfrm>
            <a:off x="1447796" y="10202844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2E0037-13A0-861B-BCC9-71299C4BF843}"/>
              </a:ext>
            </a:extLst>
          </p:cNvPr>
          <p:cNvSpPr/>
          <p:nvPr/>
        </p:nvSpPr>
        <p:spPr>
          <a:xfrm>
            <a:off x="1447797" y="10636231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81389A-E488-C1FA-4DC6-B9E3DD41B04F}"/>
              </a:ext>
            </a:extLst>
          </p:cNvPr>
          <p:cNvSpPr/>
          <p:nvPr/>
        </p:nvSpPr>
        <p:spPr>
          <a:xfrm>
            <a:off x="1447797" y="11095904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7AF07-1B0C-E392-E022-391C96305F8C}"/>
              </a:ext>
            </a:extLst>
          </p:cNvPr>
          <p:cNvSpPr/>
          <p:nvPr/>
        </p:nvSpPr>
        <p:spPr>
          <a:xfrm>
            <a:off x="1447796" y="9398107"/>
            <a:ext cx="2498562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411514-E54B-20D6-033B-16CAA17AD94E}"/>
              </a:ext>
            </a:extLst>
          </p:cNvPr>
          <p:cNvSpPr/>
          <p:nvPr/>
        </p:nvSpPr>
        <p:spPr>
          <a:xfrm>
            <a:off x="1634432" y="565635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4930BF-4390-121E-C289-CD20B62C0B89}"/>
              </a:ext>
            </a:extLst>
          </p:cNvPr>
          <p:cNvSpPr/>
          <p:nvPr/>
        </p:nvSpPr>
        <p:spPr>
          <a:xfrm>
            <a:off x="1634432" y="1418846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3547A3-5706-010B-1332-3CC58ADA1C88}"/>
              </a:ext>
            </a:extLst>
          </p:cNvPr>
          <p:cNvSpPr/>
          <p:nvPr/>
        </p:nvSpPr>
        <p:spPr>
          <a:xfrm>
            <a:off x="1634432" y="2458869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ACAAD4-418E-1630-28AB-67404DB961A9}"/>
              </a:ext>
            </a:extLst>
          </p:cNvPr>
          <p:cNvSpPr/>
          <p:nvPr/>
        </p:nvSpPr>
        <p:spPr>
          <a:xfrm>
            <a:off x="1634432" y="3312080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6640B5-744F-30CE-1001-B42D56CCF977}"/>
              </a:ext>
            </a:extLst>
          </p:cNvPr>
          <p:cNvSpPr/>
          <p:nvPr/>
        </p:nvSpPr>
        <p:spPr>
          <a:xfrm>
            <a:off x="1634432" y="3992797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EBE57F-0E26-B07F-CC03-A1C08E580173}"/>
              </a:ext>
            </a:extLst>
          </p:cNvPr>
          <p:cNvSpPr/>
          <p:nvPr/>
        </p:nvSpPr>
        <p:spPr>
          <a:xfrm>
            <a:off x="1634432" y="4846008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661FE5-13E3-F45B-5108-5AFF5F112713}"/>
              </a:ext>
            </a:extLst>
          </p:cNvPr>
          <p:cNvSpPr/>
          <p:nvPr/>
        </p:nvSpPr>
        <p:spPr>
          <a:xfrm>
            <a:off x="1634432" y="5719036"/>
            <a:ext cx="12189491" cy="63898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564808-6849-2468-DB03-BD4A30E1F0F6}"/>
              </a:ext>
            </a:extLst>
          </p:cNvPr>
          <p:cNvSpPr/>
          <p:nvPr/>
        </p:nvSpPr>
        <p:spPr>
          <a:xfrm>
            <a:off x="1634432" y="6496682"/>
            <a:ext cx="12189491" cy="579938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00A4EF-E36B-F7F6-2324-33F3D643C271}"/>
              </a:ext>
            </a:extLst>
          </p:cNvPr>
          <p:cNvSpPr/>
          <p:nvPr/>
        </p:nvSpPr>
        <p:spPr>
          <a:xfrm>
            <a:off x="1634432" y="7228935"/>
            <a:ext cx="12189491" cy="579938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DC9F330-34AB-0301-EB7A-0342412993CD}"/>
              </a:ext>
            </a:extLst>
          </p:cNvPr>
          <p:cNvSpPr/>
          <p:nvPr/>
        </p:nvSpPr>
        <p:spPr>
          <a:xfrm>
            <a:off x="1634430" y="7939250"/>
            <a:ext cx="12189491" cy="629718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A1DED3-C8D9-63D2-5958-133A6CBC274A}"/>
              </a:ext>
            </a:extLst>
          </p:cNvPr>
          <p:cNvSpPr/>
          <p:nvPr/>
        </p:nvSpPr>
        <p:spPr>
          <a:xfrm>
            <a:off x="1634431" y="8760123"/>
            <a:ext cx="12189490" cy="52215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276FEB-B26F-9205-2727-49123CA27B4C}"/>
              </a:ext>
            </a:extLst>
          </p:cNvPr>
          <p:cNvSpPr/>
          <p:nvPr/>
        </p:nvSpPr>
        <p:spPr>
          <a:xfrm>
            <a:off x="1634430" y="11812784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866D09-3DD2-30BA-8CE1-3A77C98022AA}"/>
              </a:ext>
            </a:extLst>
          </p:cNvPr>
          <p:cNvSpPr/>
          <p:nvPr/>
        </p:nvSpPr>
        <p:spPr>
          <a:xfrm>
            <a:off x="1634430" y="12685813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321AE60-50DF-5BB1-3883-75AA052CDD05}"/>
              </a:ext>
            </a:extLst>
          </p:cNvPr>
          <p:cNvSpPr/>
          <p:nvPr/>
        </p:nvSpPr>
        <p:spPr>
          <a:xfrm>
            <a:off x="1634430" y="13463458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8D0B48-EECA-195F-B165-BC101E8526C8}"/>
              </a:ext>
            </a:extLst>
          </p:cNvPr>
          <p:cNvSpPr/>
          <p:nvPr/>
        </p:nvSpPr>
        <p:spPr>
          <a:xfrm>
            <a:off x="1634430" y="14195711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399254-3795-A476-58E5-5A50459CF964}"/>
              </a:ext>
            </a:extLst>
          </p:cNvPr>
          <p:cNvSpPr/>
          <p:nvPr/>
        </p:nvSpPr>
        <p:spPr>
          <a:xfrm>
            <a:off x="1634428" y="14906026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C41B76-93F0-4AD5-70B2-E9618E1401D9}"/>
              </a:ext>
            </a:extLst>
          </p:cNvPr>
          <p:cNvSpPr/>
          <p:nvPr/>
        </p:nvSpPr>
        <p:spPr>
          <a:xfrm>
            <a:off x="1634434" y="16136924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0BFE81-DF53-0EB2-CAF8-06167C224C6B}"/>
              </a:ext>
            </a:extLst>
          </p:cNvPr>
          <p:cNvSpPr/>
          <p:nvPr/>
        </p:nvSpPr>
        <p:spPr>
          <a:xfrm>
            <a:off x="1634434" y="16914569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67ABE00-8B4B-E757-4B92-661FFA37358F}"/>
              </a:ext>
            </a:extLst>
          </p:cNvPr>
          <p:cNvSpPr/>
          <p:nvPr/>
        </p:nvSpPr>
        <p:spPr>
          <a:xfrm>
            <a:off x="1634434" y="17646822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EDBB5DA-123B-C0CE-8396-725383DCFA3C}"/>
              </a:ext>
            </a:extLst>
          </p:cNvPr>
          <p:cNvSpPr/>
          <p:nvPr/>
        </p:nvSpPr>
        <p:spPr>
          <a:xfrm>
            <a:off x="1634432" y="18357137"/>
            <a:ext cx="1075809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250DE4-AA5E-7BDB-1BFE-5AA293C2029B}"/>
              </a:ext>
            </a:extLst>
          </p:cNvPr>
          <p:cNvSpPr/>
          <p:nvPr/>
        </p:nvSpPr>
        <p:spPr>
          <a:xfrm>
            <a:off x="12599067" y="16006832"/>
            <a:ext cx="2753227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3E1035A-6711-2D2A-C154-D55AA7602C07}"/>
              </a:ext>
            </a:extLst>
          </p:cNvPr>
          <p:cNvSpPr/>
          <p:nvPr/>
        </p:nvSpPr>
        <p:spPr>
          <a:xfrm>
            <a:off x="12599067" y="16897667"/>
            <a:ext cx="275322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4F5BEE3-8EC6-C1F9-2A04-356FA75AF71F}"/>
              </a:ext>
            </a:extLst>
          </p:cNvPr>
          <p:cNvSpPr/>
          <p:nvPr/>
        </p:nvSpPr>
        <p:spPr>
          <a:xfrm>
            <a:off x="12599066" y="17646822"/>
            <a:ext cx="275322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54A169E-79C7-BAB5-4DB3-5D434422FFE8}"/>
              </a:ext>
            </a:extLst>
          </p:cNvPr>
          <p:cNvSpPr/>
          <p:nvPr/>
        </p:nvSpPr>
        <p:spPr>
          <a:xfrm>
            <a:off x="12567986" y="18488300"/>
            <a:ext cx="275322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F2D879C-C23E-D32D-0C44-2B23DB982CC8}"/>
              </a:ext>
            </a:extLst>
          </p:cNvPr>
          <p:cNvSpPr/>
          <p:nvPr/>
        </p:nvSpPr>
        <p:spPr>
          <a:xfrm>
            <a:off x="12567986" y="11812784"/>
            <a:ext cx="2784308" cy="50428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9E11CB-8206-3BBE-99B1-2723F1FB252F}"/>
              </a:ext>
            </a:extLst>
          </p:cNvPr>
          <p:cNvSpPr/>
          <p:nvPr/>
        </p:nvSpPr>
        <p:spPr>
          <a:xfrm>
            <a:off x="12583525" y="12551825"/>
            <a:ext cx="1252791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06E0622-CFCD-A2A1-4403-C74B341E4A4B}"/>
              </a:ext>
            </a:extLst>
          </p:cNvPr>
          <p:cNvSpPr/>
          <p:nvPr/>
        </p:nvSpPr>
        <p:spPr>
          <a:xfrm>
            <a:off x="13836316" y="12490047"/>
            <a:ext cx="151597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591D21D-5583-055D-E153-A3DC758429A5}"/>
              </a:ext>
            </a:extLst>
          </p:cNvPr>
          <p:cNvSpPr/>
          <p:nvPr/>
        </p:nvSpPr>
        <p:spPr>
          <a:xfrm>
            <a:off x="12562220" y="13440511"/>
            <a:ext cx="275322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5600019-5FC0-14C7-FC68-91F5F08D3F51}"/>
              </a:ext>
            </a:extLst>
          </p:cNvPr>
          <p:cNvSpPr/>
          <p:nvPr/>
        </p:nvSpPr>
        <p:spPr>
          <a:xfrm>
            <a:off x="12599067" y="14171487"/>
            <a:ext cx="275322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70DF28A-D68E-E0FA-BA2E-4A478CD88888}"/>
              </a:ext>
            </a:extLst>
          </p:cNvPr>
          <p:cNvSpPr/>
          <p:nvPr/>
        </p:nvSpPr>
        <p:spPr>
          <a:xfrm>
            <a:off x="12583525" y="14928672"/>
            <a:ext cx="275322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1B2A979-6963-ADFD-CF00-684DFA206111}"/>
              </a:ext>
            </a:extLst>
          </p:cNvPr>
          <p:cNvSpPr/>
          <p:nvPr/>
        </p:nvSpPr>
        <p:spPr>
          <a:xfrm>
            <a:off x="10665235" y="9389305"/>
            <a:ext cx="4655978" cy="6017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708FA50-A3EC-2EBB-878D-1F9C562122F3}"/>
              </a:ext>
            </a:extLst>
          </p:cNvPr>
          <p:cNvSpPr/>
          <p:nvPr/>
        </p:nvSpPr>
        <p:spPr>
          <a:xfrm>
            <a:off x="12562220" y="572163"/>
            <a:ext cx="275322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CA6D814-07D3-E949-726E-120FE0D0FCA4}"/>
              </a:ext>
            </a:extLst>
          </p:cNvPr>
          <p:cNvSpPr/>
          <p:nvPr/>
        </p:nvSpPr>
        <p:spPr>
          <a:xfrm>
            <a:off x="12562219" y="1492971"/>
            <a:ext cx="2753227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832C007-2321-9117-E0DF-F6C2E8C3AF21}"/>
              </a:ext>
            </a:extLst>
          </p:cNvPr>
          <p:cNvSpPr/>
          <p:nvPr/>
        </p:nvSpPr>
        <p:spPr>
          <a:xfrm>
            <a:off x="12599065" y="2443435"/>
            <a:ext cx="2722147" cy="568098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8DB7B83-6CFB-AF90-41BE-E3CEA30F8326}"/>
              </a:ext>
            </a:extLst>
          </p:cNvPr>
          <p:cNvSpPr/>
          <p:nvPr/>
        </p:nvSpPr>
        <p:spPr>
          <a:xfrm>
            <a:off x="12611455" y="3312882"/>
            <a:ext cx="2722147" cy="568098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4D6A724-6B4F-842E-F8D7-87FA8EBD8061}"/>
              </a:ext>
            </a:extLst>
          </p:cNvPr>
          <p:cNvSpPr/>
          <p:nvPr/>
        </p:nvSpPr>
        <p:spPr>
          <a:xfrm>
            <a:off x="12611455" y="3968163"/>
            <a:ext cx="2722147" cy="568098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CF25F89-E0B9-5090-5776-CD73B83F8D11}"/>
              </a:ext>
            </a:extLst>
          </p:cNvPr>
          <p:cNvSpPr/>
          <p:nvPr/>
        </p:nvSpPr>
        <p:spPr>
          <a:xfrm>
            <a:off x="12562218" y="4725643"/>
            <a:ext cx="275322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883C443-7C71-EC4E-FF47-32994C1CF75D}"/>
              </a:ext>
            </a:extLst>
          </p:cNvPr>
          <p:cNvSpPr/>
          <p:nvPr/>
        </p:nvSpPr>
        <p:spPr>
          <a:xfrm>
            <a:off x="13839466" y="5652524"/>
            <a:ext cx="1497285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0F2C40A-97E0-69CA-C12E-30FAC9F77CD5}"/>
              </a:ext>
            </a:extLst>
          </p:cNvPr>
          <p:cNvSpPr/>
          <p:nvPr/>
        </p:nvSpPr>
        <p:spPr>
          <a:xfrm>
            <a:off x="13855008" y="6501315"/>
            <a:ext cx="1497285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1AA9A7E-4AA0-BFEF-08E2-16561CB4C603}"/>
              </a:ext>
            </a:extLst>
          </p:cNvPr>
          <p:cNvSpPr/>
          <p:nvPr/>
        </p:nvSpPr>
        <p:spPr>
          <a:xfrm>
            <a:off x="13823924" y="7272684"/>
            <a:ext cx="1497285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209158B-D227-035F-83C2-DD15ACB57BD2}"/>
              </a:ext>
            </a:extLst>
          </p:cNvPr>
          <p:cNvSpPr/>
          <p:nvPr/>
        </p:nvSpPr>
        <p:spPr>
          <a:xfrm>
            <a:off x="13839466" y="8023270"/>
            <a:ext cx="1497285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D42CC76-C1A2-FDB5-BB57-928CC93FB41C}"/>
              </a:ext>
            </a:extLst>
          </p:cNvPr>
          <p:cNvSpPr/>
          <p:nvPr/>
        </p:nvSpPr>
        <p:spPr>
          <a:xfrm>
            <a:off x="13823923" y="8731503"/>
            <a:ext cx="1497285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883AA2E-0EC1-4546-AA14-D3767EC82E22}"/>
              </a:ext>
            </a:extLst>
          </p:cNvPr>
          <p:cNvSpPr txBox="1"/>
          <p:nvPr/>
        </p:nvSpPr>
        <p:spPr>
          <a:xfrm>
            <a:off x="652339" y="1941935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3492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DBE6A4D-4D15-440F-943F-B963E0FEFF52}"/>
              </a:ext>
            </a:extLst>
          </p:cNvPr>
          <p:cNvSpPr txBox="1"/>
          <p:nvPr/>
        </p:nvSpPr>
        <p:spPr>
          <a:xfrm>
            <a:off x="14854936" y="19419351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3540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97C0214-52E7-48E6-B478-5B42648E6A26}"/>
              </a:ext>
            </a:extLst>
          </p:cNvPr>
          <p:cNvSpPr txBox="1"/>
          <p:nvPr/>
        </p:nvSpPr>
        <p:spPr>
          <a:xfrm>
            <a:off x="12189949" y="1937913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3532</a:t>
            </a:r>
            <a:endParaRPr lang="zh-TW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7FC370B-4271-0244-8768-C52E30FB4A3B}"/>
              </a:ext>
            </a:extLst>
          </p:cNvPr>
          <p:cNvSpPr/>
          <p:nvPr/>
        </p:nvSpPr>
        <p:spPr>
          <a:xfrm>
            <a:off x="1522282" y="755529"/>
            <a:ext cx="141342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50CC58-00A5-DAB9-AD1B-0D203920462E}"/>
              </a:ext>
            </a:extLst>
          </p:cNvPr>
          <p:cNvSpPr/>
          <p:nvPr/>
        </p:nvSpPr>
        <p:spPr>
          <a:xfrm>
            <a:off x="1522281" y="1600363"/>
            <a:ext cx="141342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84EF59-CD46-BA65-897C-26883BD2F12E}"/>
              </a:ext>
            </a:extLst>
          </p:cNvPr>
          <p:cNvSpPr/>
          <p:nvPr/>
        </p:nvSpPr>
        <p:spPr>
          <a:xfrm>
            <a:off x="1324723" y="5169394"/>
            <a:ext cx="9575888" cy="621862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A8ACA6-8276-2823-FE0B-FA4C9299C079}"/>
              </a:ext>
            </a:extLst>
          </p:cNvPr>
          <p:cNvSpPr/>
          <p:nvPr/>
        </p:nvSpPr>
        <p:spPr>
          <a:xfrm>
            <a:off x="1422877" y="5962639"/>
            <a:ext cx="1497285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31B010-2D3B-89AE-6DBB-460EE42D6A90}"/>
              </a:ext>
            </a:extLst>
          </p:cNvPr>
          <p:cNvSpPr/>
          <p:nvPr/>
        </p:nvSpPr>
        <p:spPr>
          <a:xfrm>
            <a:off x="1438419" y="6811430"/>
            <a:ext cx="1497285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840F50-E234-8EB0-4D0C-4D6F90D40F30}"/>
              </a:ext>
            </a:extLst>
          </p:cNvPr>
          <p:cNvSpPr/>
          <p:nvPr/>
        </p:nvSpPr>
        <p:spPr>
          <a:xfrm>
            <a:off x="1407335" y="7582799"/>
            <a:ext cx="1497285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9E5D94-5C97-18C3-4CE2-9422DB58C2DA}"/>
              </a:ext>
            </a:extLst>
          </p:cNvPr>
          <p:cNvSpPr/>
          <p:nvPr/>
        </p:nvSpPr>
        <p:spPr>
          <a:xfrm>
            <a:off x="1422877" y="8333385"/>
            <a:ext cx="1497285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7C6C07-24DA-3CA8-D920-4941C5AB0E98}"/>
              </a:ext>
            </a:extLst>
          </p:cNvPr>
          <p:cNvSpPr/>
          <p:nvPr/>
        </p:nvSpPr>
        <p:spPr>
          <a:xfrm>
            <a:off x="1407334" y="8913088"/>
            <a:ext cx="1497285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184A72-25E9-B192-3EBC-F7D3E684B73F}"/>
              </a:ext>
            </a:extLst>
          </p:cNvPr>
          <p:cNvSpPr/>
          <p:nvPr/>
        </p:nvSpPr>
        <p:spPr>
          <a:xfrm>
            <a:off x="1407333" y="9533319"/>
            <a:ext cx="13872771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6B3386-2792-8571-7161-377922782AE1}"/>
              </a:ext>
            </a:extLst>
          </p:cNvPr>
          <p:cNvSpPr/>
          <p:nvPr/>
        </p:nvSpPr>
        <p:spPr>
          <a:xfrm>
            <a:off x="1407333" y="10301266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2F8C65-57E3-E9EF-7B88-0A42291D0478}"/>
              </a:ext>
            </a:extLst>
          </p:cNvPr>
          <p:cNvSpPr/>
          <p:nvPr/>
        </p:nvSpPr>
        <p:spPr>
          <a:xfrm>
            <a:off x="1407334" y="10734653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5F325BE-4227-F197-D2F3-7E14458F7A9C}"/>
              </a:ext>
            </a:extLst>
          </p:cNvPr>
          <p:cNvSpPr/>
          <p:nvPr/>
        </p:nvSpPr>
        <p:spPr>
          <a:xfrm>
            <a:off x="1407334" y="11194326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8383B48-CE79-C851-0B65-E70C0B51D467}"/>
              </a:ext>
            </a:extLst>
          </p:cNvPr>
          <p:cNvSpPr/>
          <p:nvPr/>
        </p:nvSpPr>
        <p:spPr>
          <a:xfrm>
            <a:off x="1422877" y="11823880"/>
            <a:ext cx="947773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7D69E7-EED4-1B8F-2917-FA8C1F24E837}"/>
              </a:ext>
            </a:extLst>
          </p:cNvPr>
          <p:cNvSpPr/>
          <p:nvPr/>
        </p:nvSpPr>
        <p:spPr>
          <a:xfrm>
            <a:off x="1422878" y="13405903"/>
            <a:ext cx="935702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A8B0AA-68C0-51D9-DE59-1228C2B93D97}"/>
              </a:ext>
            </a:extLst>
          </p:cNvPr>
          <p:cNvSpPr/>
          <p:nvPr/>
        </p:nvSpPr>
        <p:spPr>
          <a:xfrm>
            <a:off x="1459725" y="14136879"/>
            <a:ext cx="935702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CAD60C0-E60E-D011-7E1E-F577396CD3E4}"/>
              </a:ext>
            </a:extLst>
          </p:cNvPr>
          <p:cNvSpPr/>
          <p:nvPr/>
        </p:nvSpPr>
        <p:spPr>
          <a:xfrm>
            <a:off x="1444183" y="14894064"/>
            <a:ext cx="935702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7E182A-9F16-8AF8-DA1C-A24DE417DAAC}"/>
              </a:ext>
            </a:extLst>
          </p:cNvPr>
          <p:cNvSpPr/>
          <p:nvPr/>
        </p:nvSpPr>
        <p:spPr>
          <a:xfrm>
            <a:off x="1422877" y="12669257"/>
            <a:ext cx="9357027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5C19A7-2336-D95C-E337-1A31ACE32E6E}"/>
              </a:ext>
            </a:extLst>
          </p:cNvPr>
          <p:cNvSpPr/>
          <p:nvPr/>
        </p:nvSpPr>
        <p:spPr>
          <a:xfrm>
            <a:off x="1324723" y="16551581"/>
            <a:ext cx="13955381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0A7BCC-08FB-0D2A-DC00-AE3B4AD132E1}"/>
              </a:ext>
            </a:extLst>
          </p:cNvPr>
          <p:cNvSpPr/>
          <p:nvPr/>
        </p:nvSpPr>
        <p:spPr>
          <a:xfrm>
            <a:off x="1324722" y="17300736"/>
            <a:ext cx="13955381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05B5847-F5DE-A4F4-F8BA-2FF96D0662A7}"/>
              </a:ext>
            </a:extLst>
          </p:cNvPr>
          <p:cNvSpPr/>
          <p:nvPr/>
        </p:nvSpPr>
        <p:spPr>
          <a:xfrm>
            <a:off x="1293642" y="18142214"/>
            <a:ext cx="13955381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26EA5C3-F0A1-1518-1327-E6B9298FFCD7}"/>
              </a:ext>
            </a:extLst>
          </p:cNvPr>
          <p:cNvSpPr/>
          <p:nvPr/>
        </p:nvSpPr>
        <p:spPr>
          <a:xfrm>
            <a:off x="1438420" y="15784363"/>
            <a:ext cx="1466200" cy="589033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6ECB364-20F4-5994-2BB9-8712B58A40C1}"/>
              </a:ext>
            </a:extLst>
          </p:cNvPr>
          <p:cNvSpPr/>
          <p:nvPr/>
        </p:nvSpPr>
        <p:spPr>
          <a:xfrm>
            <a:off x="2935705" y="15784364"/>
            <a:ext cx="12313318" cy="586544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5E0E367-4936-6C65-FCB2-A28F7B07603A}"/>
              </a:ext>
            </a:extLst>
          </p:cNvPr>
          <p:cNvSpPr/>
          <p:nvPr/>
        </p:nvSpPr>
        <p:spPr>
          <a:xfrm>
            <a:off x="10900611" y="11880672"/>
            <a:ext cx="4431885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ECA2C41-B198-C1BB-781A-07D345689CB8}"/>
              </a:ext>
            </a:extLst>
          </p:cNvPr>
          <p:cNvSpPr/>
          <p:nvPr/>
        </p:nvSpPr>
        <p:spPr>
          <a:xfrm>
            <a:off x="10900611" y="12686129"/>
            <a:ext cx="4431885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F3B25CC-5340-4B86-4CAD-D1A7BA071F66}"/>
              </a:ext>
            </a:extLst>
          </p:cNvPr>
          <p:cNvSpPr/>
          <p:nvPr/>
        </p:nvSpPr>
        <p:spPr>
          <a:xfrm>
            <a:off x="10900611" y="13537283"/>
            <a:ext cx="4431885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74011AC-70BE-067F-7EDB-4F1D0259F3BD}"/>
              </a:ext>
            </a:extLst>
          </p:cNvPr>
          <p:cNvSpPr/>
          <p:nvPr/>
        </p:nvSpPr>
        <p:spPr>
          <a:xfrm>
            <a:off x="10984470" y="14219516"/>
            <a:ext cx="4431885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65C2CEF-D716-BC37-3614-65D31BC0FF95}"/>
              </a:ext>
            </a:extLst>
          </p:cNvPr>
          <p:cNvSpPr/>
          <p:nvPr/>
        </p:nvSpPr>
        <p:spPr>
          <a:xfrm>
            <a:off x="10968928" y="14883462"/>
            <a:ext cx="4431885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0C78440-D0DF-6407-0999-CDBA3847300B}"/>
              </a:ext>
            </a:extLst>
          </p:cNvPr>
          <p:cNvSpPr/>
          <p:nvPr/>
        </p:nvSpPr>
        <p:spPr>
          <a:xfrm>
            <a:off x="6588171" y="5848359"/>
            <a:ext cx="2857993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274E2C4-1E24-7648-7939-FF1868BD870F}"/>
              </a:ext>
            </a:extLst>
          </p:cNvPr>
          <p:cNvSpPr/>
          <p:nvPr/>
        </p:nvSpPr>
        <p:spPr>
          <a:xfrm>
            <a:off x="6603713" y="6697150"/>
            <a:ext cx="2857993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1517D04-A792-23B0-EC9D-402651524883}"/>
              </a:ext>
            </a:extLst>
          </p:cNvPr>
          <p:cNvSpPr/>
          <p:nvPr/>
        </p:nvSpPr>
        <p:spPr>
          <a:xfrm>
            <a:off x="6572629" y="7468519"/>
            <a:ext cx="2857993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F1140E8-8EF7-E472-0EBE-5EC602AD0262}"/>
              </a:ext>
            </a:extLst>
          </p:cNvPr>
          <p:cNvSpPr/>
          <p:nvPr/>
        </p:nvSpPr>
        <p:spPr>
          <a:xfrm>
            <a:off x="6588171" y="8219105"/>
            <a:ext cx="2857993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3859100-D32C-A62D-1850-E4CD89961E8C}"/>
              </a:ext>
            </a:extLst>
          </p:cNvPr>
          <p:cNvSpPr/>
          <p:nvPr/>
        </p:nvSpPr>
        <p:spPr>
          <a:xfrm>
            <a:off x="6572628" y="8798808"/>
            <a:ext cx="2857993" cy="62023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F381535-DEBF-F115-EC9B-236FD055905B}"/>
              </a:ext>
            </a:extLst>
          </p:cNvPr>
          <p:cNvSpPr/>
          <p:nvPr/>
        </p:nvSpPr>
        <p:spPr>
          <a:xfrm>
            <a:off x="2973175" y="5886282"/>
            <a:ext cx="3499814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2B6944A-E5A6-5DE0-ACE8-0F811BD6543A}"/>
              </a:ext>
            </a:extLst>
          </p:cNvPr>
          <p:cNvSpPr/>
          <p:nvPr/>
        </p:nvSpPr>
        <p:spPr>
          <a:xfrm>
            <a:off x="2973175" y="6689354"/>
            <a:ext cx="3499814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BE6056F-1289-DE1C-B1BA-153FA7DCB3B6}"/>
              </a:ext>
            </a:extLst>
          </p:cNvPr>
          <p:cNvSpPr/>
          <p:nvPr/>
        </p:nvSpPr>
        <p:spPr>
          <a:xfrm>
            <a:off x="2973175" y="7468516"/>
            <a:ext cx="3499814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8F68ED9-16F6-8D95-9E8D-20C895176DAD}"/>
              </a:ext>
            </a:extLst>
          </p:cNvPr>
          <p:cNvSpPr/>
          <p:nvPr/>
        </p:nvSpPr>
        <p:spPr>
          <a:xfrm>
            <a:off x="2988717" y="8019643"/>
            <a:ext cx="3499814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18833D5-B99E-15DA-4AD9-5AF0F2914209}"/>
              </a:ext>
            </a:extLst>
          </p:cNvPr>
          <p:cNvSpPr/>
          <p:nvPr/>
        </p:nvSpPr>
        <p:spPr>
          <a:xfrm>
            <a:off x="2988717" y="8798805"/>
            <a:ext cx="3499814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15DE83F-D512-D4B1-D1B3-81E2D43820A9}"/>
              </a:ext>
            </a:extLst>
          </p:cNvPr>
          <p:cNvSpPr/>
          <p:nvPr/>
        </p:nvSpPr>
        <p:spPr>
          <a:xfrm>
            <a:off x="3057272" y="746941"/>
            <a:ext cx="5003886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721B56-4E47-8952-09E5-B8F255B6210A}"/>
              </a:ext>
            </a:extLst>
          </p:cNvPr>
          <p:cNvSpPr/>
          <p:nvPr/>
        </p:nvSpPr>
        <p:spPr>
          <a:xfrm>
            <a:off x="3057272" y="1550013"/>
            <a:ext cx="5003886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1EF3AFC-21AD-6CD6-1DAB-B346C4AB08BD}"/>
              </a:ext>
            </a:extLst>
          </p:cNvPr>
          <p:cNvSpPr/>
          <p:nvPr/>
        </p:nvSpPr>
        <p:spPr>
          <a:xfrm>
            <a:off x="2988717" y="2711246"/>
            <a:ext cx="2537288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EB97DF2-9547-4802-971F-5800A0DCBFED}"/>
              </a:ext>
            </a:extLst>
          </p:cNvPr>
          <p:cNvSpPr/>
          <p:nvPr/>
        </p:nvSpPr>
        <p:spPr>
          <a:xfrm>
            <a:off x="2973175" y="3549560"/>
            <a:ext cx="2537288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B2C4862-453F-7CFE-A210-758F746F17C0}"/>
              </a:ext>
            </a:extLst>
          </p:cNvPr>
          <p:cNvSpPr/>
          <p:nvPr/>
        </p:nvSpPr>
        <p:spPr>
          <a:xfrm>
            <a:off x="2973175" y="4328722"/>
            <a:ext cx="2548606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1D969BE-DD8C-FD5E-69C8-242F3EAA1C22}"/>
              </a:ext>
            </a:extLst>
          </p:cNvPr>
          <p:cNvSpPr/>
          <p:nvPr/>
        </p:nvSpPr>
        <p:spPr>
          <a:xfrm>
            <a:off x="1422878" y="2638807"/>
            <a:ext cx="141342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B8AD9C2-7BE6-B77B-0A48-6D6A34108141}"/>
              </a:ext>
            </a:extLst>
          </p:cNvPr>
          <p:cNvSpPr/>
          <p:nvPr/>
        </p:nvSpPr>
        <p:spPr>
          <a:xfrm>
            <a:off x="1428712" y="3479726"/>
            <a:ext cx="141342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123CA32-7014-B2E7-1EDF-90FC72395E52}"/>
              </a:ext>
            </a:extLst>
          </p:cNvPr>
          <p:cNvSpPr/>
          <p:nvPr/>
        </p:nvSpPr>
        <p:spPr>
          <a:xfrm>
            <a:off x="1450052" y="4324560"/>
            <a:ext cx="141342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E601C00-BC34-5133-5961-A60C9311F90D}"/>
              </a:ext>
            </a:extLst>
          </p:cNvPr>
          <p:cNvSpPr/>
          <p:nvPr/>
        </p:nvSpPr>
        <p:spPr>
          <a:xfrm>
            <a:off x="5809476" y="2619923"/>
            <a:ext cx="362114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5E911A7-5DDA-67BD-4FB5-3ACA804C3352}"/>
              </a:ext>
            </a:extLst>
          </p:cNvPr>
          <p:cNvSpPr/>
          <p:nvPr/>
        </p:nvSpPr>
        <p:spPr>
          <a:xfrm>
            <a:off x="5815310" y="3460842"/>
            <a:ext cx="362114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DED7677-CC36-DAB8-1C9F-B75EBDB2E367}"/>
              </a:ext>
            </a:extLst>
          </p:cNvPr>
          <p:cNvSpPr/>
          <p:nvPr/>
        </p:nvSpPr>
        <p:spPr>
          <a:xfrm>
            <a:off x="5836650" y="4305676"/>
            <a:ext cx="3621145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7666E1C-D760-1F4D-D5A2-2E212405D98B}"/>
              </a:ext>
            </a:extLst>
          </p:cNvPr>
          <p:cNvSpPr/>
          <p:nvPr/>
        </p:nvSpPr>
        <p:spPr>
          <a:xfrm>
            <a:off x="9563650" y="2479102"/>
            <a:ext cx="1336961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B1688D5-A283-26E6-CED3-0952A623A228}"/>
              </a:ext>
            </a:extLst>
          </p:cNvPr>
          <p:cNvSpPr/>
          <p:nvPr/>
        </p:nvSpPr>
        <p:spPr>
          <a:xfrm>
            <a:off x="9548108" y="3317416"/>
            <a:ext cx="1336961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AAA44D4-4BEC-2318-30F9-B8F457DA7B8A}"/>
              </a:ext>
            </a:extLst>
          </p:cNvPr>
          <p:cNvSpPr/>
          <p:nvPr/>
        </p:nvSpPr>
        <p:spPr>
          <a:xfrm>
            <a:off x="9548108" y="4096578"/>
            <a:ext cx="1342925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C4C8D45-8C16-D764-D540-446FC6927454}"/>
              </a:ext>
            </a:extLst>
          </p:cNvPr>
          <p:cNvSpPr/>
          <p:nvPr/>
        </p:nvSpPr>
        <p:spPr>
          <a:xfrm>
            <a:off x="10990888" y="2679308"/>
            <a:ext cx="428921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065AB53-2D9E-7E24-CB0E-D26E130D7C5B}"/>
              </a:ext>
            </a:extLst>
          </p:cNvPr>
          <p:cNvSpPr/>
          <p:nvPr/>
        </p:nvSpPr>
        <p:spPr>
          <a:xfrm>
            <a:off x="10996722" y="3520227"/>
            <a:ext cx="428921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96294B6-9A59-739E-EEF7-0F0786D358EA}"/>
              </a:ext>
            </a:extLst>
          </p:cNvPr>
          <p:cNvSpPr/>
          <p:nvPr/>
        </p:nvSpPr>
        <p:spPr>
          <a:xfrm>
            <a:off x="11018062" y="4365061"/>
            <a:ext cx="428921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12CD080-092E-BF29-3054-02F659D2D6C2}"/>
              </a:ext>
            </a:extLst>
          </p:cNvPr>
          <p:cNvSpPr/>
          <p:nvPr/>
        </p:nvSpPr>
        <p:spPr>
          <a:xfrm>
            <a:off x="8182725" y="647214"/>
            <a:ext cx="7066298" cy="7074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9E29E2E-1409-DADD-4100-3EED4631B500}"/>
              </a:ext>
            </a:extLst>
          </p:cNvPr>
          <p:cNvSpPr/>
          <p:nvPr/>
        </p:nvSpPr>
        <p:spPr>
          <a:xfrm>
            <a:off x="10968927" y="1488133"/>
            <a:ext cx="4285929" cy="7074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BC82DFF-625A-50DE-002C-562B53972ED0}"/>
              </a:ext>
            </a:extLst>
          </p:cNvPr>
          <p:cNvSpPr/>
          <p:nvPr/>
        </p:nvSpPr>
        <p:spPr>
          <a:xfrm>
            <a:off x="9508333" y="5970253"/>
            <a:ext cx="1336961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AD96D38-00F7-4568-48B7-F8F519397AD4}"/>
              </a:ext>
            </a:extLst>
          </p:cNvPr>
          <p:cNvSpPr/>
          <p:nvPr/>
        </p:nvSpPr>
        <p:spPr>
          <a:xfrm>
            <a:off x="9508333" y="6749415"/>
            <a:ext cx="1342925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C503CCD-088A-6D52-FE79-D582566BB03B}"/>
              </a:ext>
            </a:extLst>
          </p:cNvPr>
          <p:cNvSpPr/>
          <p:nvPr/>
        </p:nvSpPr>
        <p:spPr>
          <a:xfrm>
            <a:off x="8089165" y="1660347"/>
            <a:ext cx="1372541" cy="59169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83FAAFD-609D-8C71-B86E-D57044FE76EF}"/>
              </a:ext>
            </a:extLst>
          </p:cNvPr>
          <p:cNvSpPr/>
          <p:nvPr/>
        </p:nvSpPr>
        <p:spPr>
          <a:xfrm>
            <a:off x="9514297" y="1525873"/>
            <a:ext cx="1336961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BCA42FD-4968-A0FF-3A1E-06F88A9F918A}"/>
              </a:ext>
            </a:extLst>
          </p:cNvPr>
          <p:cNvSpPr/>
          <p:nvPr/>
        </p:nvSpPr>
        <p:spPr>
          <a:xfrm>
            <a:off x="9514720" y="7553646"/>
            <a:ext cx="1342925" cy="67598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049EC7B-53EA-267F-CE4D-EB31B126AB9B}"/>
              </a:ext>
            </a:extLst>
          </p:cNvPr>
          <p:cNvSpPr/>
          <p:nvPr/>
        </p:nvSpPr>
        <p:spPr>
          <a:xfrm>
            <a:off x="10968928" y="7428797"/>
            <a:ext cx="4289216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20902A5-6998-3BFB-4D93-87A1ADB79460}"/>
              </a:ext>
            </a:extLst>
          </p:cNvPr>
          <p:cNvSpPr/>
          <p:nvPr/>
        </p:nvSpPr>
        <p:spPr>
          <a:xfrm>
            <a:off x="9548108" y="8147543"/>
            <a:ext cx="5690488" cy="542137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DA408B64-6A3F-1019-31D0-A5D769B8E389}"/>
              </a:ext>
            </a:extLst>
          </p:cNvPr>
          <p:cNvSpPr/>
          <p:nvPr/>
        </p:nvSpPr>
        <p:spPr>
          <a:xfrm>
            <a:off x="9461706" y="8778926"/>
            <a:ext cx="5690488" cy="542137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742E4D7-536B-8356-9BAD-C8184E12AA02}"/>
              </a:ext>
            </a:extLst>
          </p:cNvPr>
          <p:cNvSpPr/>
          <p:nvPr/>
        </p:nvSpPr>
        <p:spPr>
          <a:xfrm>
            <a:off x="10971208" y="5926111"/>
            <a:ext cx="4285929" cy="7074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9A9DFE3-9449-B1A5-CAC8-2AC0EDAFD1D5}"/>
              </a:ext>
            </a:extLst>
          </p:cNvPr>
          <p:cNvSpPr/>
          <p:nvPr/>
        </p:nvSpPr>
        <p:spPr>
          <a:xfrm>
            <a:off x="10952667" y="6752022"/>
            <a:ext cx="4285929" cy="7074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8966596-5FA8-B949-2D38-6D183D18D34E}"/>
              </a:ext>
            </a:extLst>
          </p:cNvPr>
          <p:cNvSpPr/>
          <p:nvPr/>
        </p:nvSpPr>
        <p:spPr>
          <a:xfrm>
            <a:off x="11008258" y="5149056"/>
            <a:ext cx="4285929" cy="7074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E4A1A3C-C83D-46AC-B691-81BDE8B5D208}"/>
              </a:ext>
            </a:extLst>
          </p:cNvPr>
          <p:cNvSpPr txBox="1"/>
          <p:nvPr/>
        </p:nvSpPr>
        <p:spPr>
          <a:xfrm>
            <a:off x="734537" y="1914027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3540</a:t>
            </a:r>
            <a:endParaRPr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37B17F5E-CEA4-4E3B-AE55-515C6597B460}"/>
              </a:ext>
            </a:extLst>
          </p:cNvPr>
          <p:cNvSpPr txBox="1"/>
          <p:nvPr/>
        </p:nvSpPr>
        <p:spPr>
          <a:xfrm>
            <a:off x="14947232" y="1914027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3576</a:t>
            </a:r>
            <a:endParaRPr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52E3187B-EA1B-4A45-B31D-A124CFBDF87C}"/>
              </a:ext>
            </a:extLst>
          </p:cNvPr>
          <p:cNvSpPr txBox="1"/>
          <p:nvPr/>
        </p:nvSpPr>
        <p:spPr>
          <a:xfrm>
            <a:off x="10538114" y="1921547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3564</a:t>
            </a:r>
            <a:endParaRPr lang="zh-TW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E6DFED-93A8-310E-B46B-D30B4EB82B33}"/>
              </a:ext>
            </a:extLst>
          </p:cNvPr>
          <p:cNvSpPr/>
          <p:nvPr/>
        </p:nvSpPr>
        <p:spPr>
          <a:xfrm>
            <a:off x="1367728" y="7075089"/>
            <a:ext cx="156689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10E589-1E83-C62E-7337-61F553A2C62E}"/>
              </a:ext>
            </a:extLst>
          </p:cNvPr>
          <p:cNvSpPr/>
          <p:nvPr/>
        </p:nvSpPr>
        <p:spPr>
          <a:xfrm>
            <a:off x="1370008" y="5572403"/>
            <a:ext cx="1565697" cy="7074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D05386-1097-09DF-C8BF-56F322A7850C}"/>
              </a:ext>
            </a:extLst>
          </p:cNvPr>
          <p:cNvSpPr/>
          <p:nvPr/>
        </p:nvSpPr>
        <p:spPr>
          <a:xfrm>
            <a:off x="1351467" y="6398314"/>
            <a:ext cx="1565697" cy="7074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9C2E50-96F5-B5D4-2122-DF9E37D78368}"/>
              </a:ext>
            </a:extLst>
          </p:cNvPr>
          <p:cNvSpPr/>
          <p:nvPr/>
        </p:nvSpPr>
        <p:spPr>
          <a:xfrm>
            <a:off x="1386270" y="8424500"/>
            <a:ext cx="1549436" cy="452537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EDFBE4-5DFE-24F2-62D3-4B50865FFC63}"/>
              </a:ext>
            </a:extLst>
          </p:cNvPr>
          <p:cNvSpPr/>
          <p:nvPr/>
        </p:nvSpPr>
        <p:spPr>
          <a:xfrm>
            <a:off x="1370008" y="7742267"/>
            <a:ext cx="1565697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795865-2D71-7908-0FA5-3E50FE4F8DE3}"/>
              </a:ext>
            </a:extLst>
          </p:cNvPr>
          <p:cNvSpPr/>
          <p:nvPr/>
        </p:nvSpPr>
        <p:spPr>
          <a:xfrm>
            <a:off x="1351467" y="16157450"/>
            <a:ext cx="9836133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78665F-A653-43EE-5508-F56C5F62F013}"/>
              </a:ext>
            </a:extLst>
          </p:cNvPr>
          <p:cNvSpPr/>
          <p:nvPr/>
        </p:nvSpPr>
        <p:spPr>
          <a:xfrm>
            <a:off x="1351466" y="16906605"/>
            <a:ext cx="9836133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6073F5-C90D-1E01-4984-D7B76DFFDA2B}"/>
              </a:ext>
            </a:extLst>
          </p:cNvPr>
          <p:cNvSpPr/>
          <p:nvPr/>
        </p:nvSpPr>
        <p:spPr>
          <a:xfrm>
            <a:off x="1320386" y="17748083"/>
            <a:ext cx="9836133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94209B-3467-8EA7-7F0A-CC256E8AFD26}"/>
              </a:ext>
            </a:extLst>
          </p:cNvPr>
          <p:cNvSpPr/>
          <p:nvPr/>
        </p:nvSpPr>
        <p:spPr>
          <a:xfrm>
            <a:off x="1351467" y="15390233"/>
            <a:ext cx="9813838" cy="586544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2E97E3-CAE1-26EA-4067-660CD622D991}"/>
              </a:ext>
            </a:extLst>
          </p:cNvPr>
          <p:cNvSpPr/>
          <p:nvPr/>
        </p:nvSpPr>
        <p:spPr>
          <a:xfrm>
            <a:off x="1386269" y="11307438"/>
            <a:ext cx="13749457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6BE95F-AEEC-5B6C-3350-A1C5888F06C8}"/>
              </a:ext>
            </a:extLst>
          </p:cNvPr>
          <p:cNvSpPr/>
          <p:nvPr/>
        </p:nvSpPr>
        <p:spPr>
          <a:xfrm>
            <a:off x="1386269" y="12112895"/>
            <a:ext cx="13749457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D96856-E817-B652-26D0-263A783ECCEE}"/>
              </a:ext>
            </a:extLst>
          </p:cNvPr>
          <p:cNvSpPr/>
          <p:nvPr/>
        </p:nvSpPr>
        <p:spPr>
          <a:xfrm>
            <a:off x="1386269" y="12964049"/>
            <a:ext cx="13749457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3BCA2E-087D-DCD5-6A7C-F8B06F43CFBD}"/>
              </a:ext>
            </a:extLst>
          </p:cNvPr>
          <p:cNvSpPr/>
          <p:nvPr/>
        </p:nvSpPr>
        <p:spPr>
          <a:xfrm>
            <a:off x="1470128" y="13646282"/>
            <a:ext cx="13749457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56BA1F-86BD-A4DB-CA9F-BC0BEB080AA9}"/>
              </a:ext>
            </a:extLst>
          </p:cNvPr>
          <p:cNvSpPr/>
          <p:nvPr/>
        </p:nvSpPr>
        <p:spPr>
          <a:xfrm>
            <a:off x="1454586" y="14310228"/>
            <a:ext cx="13749457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E7AE823-AAD9-F0E7-7523-3E740A054EA2}"/>
              </a:ext>
            </a:extLst>
          </p:cNvPr>
          <p:cNvSpPr/>
          <p:nvPr/>
        </p:nvSpPr>
        <p:spPr>
          <a:xfrm>
            <a:off x="1484536" y="9747573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2BF82BA-9265-F1E2-4C56-69A8EC66B443}"/>
              </a:ext>
            </a:extLst>
          </p:cNvPr>
          <p:cNvSpPr/>
          <p:nvPr/>
        </p:nvSpPr>
        <p:spPr>
          <a:xfrm>
            <a:off x="1484537" y="10180960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F981CA-A086-5CAD-EAC7-DD4AE0B0EA9F}"/>
              </a:ext>
            </a:extLst>
          </p:cNvPr>
          <p:cNvSpPr/>
          <p:nvPr/>
        </p:nvSpPr>
        <p:spPr>
          <a:xfrm>
            <a:off x="1484537" y="10640633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CC4508E-72F9-4090-2666-5447C34581B4}"/>
              </a:ext>
            </a:extLst>
          </p:cNvPr>
          <p:cNvSpPr/>
          <p:nvPr/>
        </p:nvSpPr>
        <p:spPr>
          <a:xfrm>
            <a:off x="1386269" y="8991156"/>
            <a:ext cx="13817774" cy="729518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08826D-572F-7E8A-46C3-38B43791F9F2}"/>
              </a:ext>
            </a:extLst>
          </p:cNvPr>
          <p:cNvSpPr/>
          <p:nvPr/>
        </p:nvSpPr>
        <p:spPr>
          <a:xfrm>
            <a:off x="1342347" y="3111984"/>
            <a:ext cx="309184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172ADA-309B-1D0B-DAE7-E876906DCDBB}"/>
              </a:ext>
            </a:extLst>
          </p:cNvPr>
          <p:cNvSpPr/>
          <p:nvPr/>
        </p:nvSpPr>
        <p:spPr>
          <a:xfrm>
            <a:off x="1348180" y="3866859"/>
            <a:ext cx="13787545" cy="64404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4F86CE0-0B89-39B5-5801-E6A88B24D3F3}"/>
              </a:ext>
            </a:extLst>
          </p:cNvPr>
          <p:cNvSpPr/>
          <p:nvPr/>
        </p:nvSpPr>
        <p:spPr>
          <a:xfrm>
            <a:off x="1369520" y="4711693"/>
            <a:ext cx="13787545" cy="64404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22AEAB6-65CB-5576-4304-EA0D2459FA12}"/>
              </a:ext>
            </a:extLst>
          </p:cNvPr>
          <p:cNvSpPr/>
          <p:nvPr/>
        </p:nvSpPr>
        <p:spPr>
          <a:xfrm>
            <a:off x="1345635" y="2254926"/>
            <a:ext cx="3089478" cy="7074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CF7ED5-56B3-AFD7-773A-C8323B5ADAAA}"/>
              </a:ext>
            </a:extLst>
          </p:cNvPr>
          <p:cNvSpPr/>
          <p:nvPr/>
        </p:nvSpPr>
        <p:spPr>
          <a:xfrm>
            <a:off x="1382982" y="1406440"/>
            <a:ext cx="3091847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A6775FC-18F0-7792-E4D1-56165363CB55}"/>
              </a:ext>
            </a:extLst>
          </p:cNvPr>
          <p:cNvSpPr/>
          <p:nvPr/>
        </p:nvSpPr>
        <p:spPr>
          <a:xfrm>
            <a:off x="1386270" y="549382"/>
            <a:ext cx="3089478" cy="7074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D8E3EE-708F-F3B1-9B84-13FEE1180A84}"/>
              </a:ext>
            </a:extLst>
          </p:cNvPr>
          <p:cNvSpPr/>
          <p:nvPr/>
        </p:nvSpPr>
        <p:spPr>
          <a:xfrm>
            <a:off x="4752394" y="1465537"/>
            <a:ext cx="10406920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01791F1-B64C-E937-2F1D-72897E7D5353}"/>
              </a:ext>
            </a:extLst>
          </p:cNvPr>
          <p:cNvSpPr/>
          <p:nvPr/>
        </p:nvSpPr>
        <p:spPr>
          <a:xfrm>
            <a:off x="4752393" y="2214692"/>
            <a:ext cx="10406920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B01E7E2-8779-3DE8-CC37-D500120EDAD4}"/>
              </a:ext>
            </a:extLst>
          </p:cNvPr>
          <p:cNvSpPr/>
          <p:nvPr/>
        </p:nvSpPr>
        <p:spPr>
          <a:xfrm>
            <a:off x="4721313" y="3056170"/>
            <a:ext cx="10406920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D064B9F-99E9-A6A9-CF21-94A19439CEF5}"/>
              </a:ext>
            </a:extLst>
          </p:cNvPr>
          <p:cNvSpPr/>
          <p:nvPr/>
        </p:nvSpPr>
        <p:spPr>
          <a:xfrm>
            <a:off x="4752393" y="698320"/>
            <a:ext cx="10383331" cy="586544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84FC904-AD5F-A081-1DF5-C43F7B3F17DE}"/>
              </a:ext>
            </a:extLst>
          </p:cNvPr>
          <p:cNvSpPr/>
          <p:nvPr/>
        </p:nvSpPr>
        <p:spPr>
          <a:xfrm>
            <a:off x="3172246" y="6309931"/>
            <a:ext cx="4224720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08F55F7-42DE-A7EA-8ECF-2CD62992D870}"/>
              </a:ext>
            </a:extLst>
          </p:cNvPr>
          <p:cNvSpPr/>
          <p:nvPr/>
        </p:nvSpPr>
        <p:spPr>
          <a:xfrm>
            <a:off x="3172245" y="7059086"/>
            <a:ext cx="4224720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35DD27B-AD99-F671-E023-325730DEFEA0}"/>
              </a:ext>
            </a:extLst>
          </p:cNvPr>
          <p:cNvSpPr/>
          <p:nvPr/>
        </p:nvSpPr>
        <p:spPr>
          <a:xfrm>
            <a:off x="3172246" y="5542714"/>
            <a:ext cx="4215144" cy="586544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E3487A5-C22A-68F5-4D60-46CB8458C20A}"/>
              </a:ext>
            </a:extLst>
          </p:cNvPr>
          <p:cNvSpPr/>
          <p:nvPr/>
        </p:nvSpPr>
        <p:spPr>
          <a:xfrm>
            <a:off x="7396966" y="6982049"/>
            <a:ext cx="2444866" cy="569141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4A8D4E5-DAA1-4147-C69C-EF39377438CE}"/>
              </a:ext>
            </a:extLst>
          </p:cNvPr>
          <p:cNvSpPr/>
          <p:nvPr/>
        </p:nvSpPr>
        <p:spPr>
          <a:xfrm>
            <a:off x="3172245" y="7702697"/>
            <a:ext cx="1195598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A34D542-B86D-CD1C-2821-BBC41858E30D}"/>
              </a:ext>
            </a:extLst>
          </p:cNvPr>
          <p:cNvSpPr/>
          <p:nvPr/>
        </p:nvSpPr>
        <p:spPr>
          <a:xfrm>
            <a:off x="3172245" y="8433156"/>
            <a:ext cx="11955988" cy="558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841248D-D4C5-50BC-996C-F817E6F0D2F8}"/>
              </a:ext>
            </a:extLst>
          </p:cNvPr>
          <p:cNvSpPr/>
          <p:nvPr/>
        </p:nvSpPr>
        <p:spPr>
          <a:xfrm>
            <a:off x="9841833" y="6292117"/>
            <a:ext cx="5298410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09AD650-7689-A448-C35B-845E1DECAAB8}"/>
              </a:ext>
            </a:extLst>
          </p:cNvPr>
          <p:cNvSpPr/>
          <p:nvPr/>
        </p:nvSpPr>
        <p:spPr>
          <a:xfrm>
            <a:off x="9841832" y="7041272"/>
            <a:ext cx="5298410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1089200-F9A4-A96B-58A4-CDEBAC79C164}"/>
              </a:ext>
            </a:extLst>
          </p:cNvPr>
          <p:cNvSpPr/>
          <p:nvPr/>
        </p:nvSpPr>
        <p:spPr>
          <a:xfrm>
            <a:off x="9841833" y="5524900"/>
            <a:ext cx="5286400" cy="586544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AC26748-D41C-D076-50E9-A2E2BE09B3D2}"/>
              </a:ext>
            </a:extLst>
          </p:cNvPr>
          <p:cNvSpPr/>
          <p:nvPr/>
        </p:nvSpPr>
        <p:spPr>
          <a:xfrm>
            <a:off x="14173200" y="15484503"/>
            <a:ext cx="104638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4159D5C-5E79-0682-BEAF-1B7D7927A933}"/>
              </a:ext>
            </a:extLst>
          </p:cNvPr>
          <p:cNvSpPr/>
          <p:nvPr/>
        </p:nvSpPr>
        <p:spPr>
          <a:xfrm>
            <a:off x="14173200" y="16327476"/>
            <a:ext cx="104638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2C2EC6C-75C7-7DA8-C5D3-26922C718FC6}"/>
              </a:ext>
            </a:extLst>
          </p:cNvPr>
          <p:cNvSpPr/>
          <p:nvPr/>
        </p:nvSpPr>
        <p:spPr>
          <a:xfrm>
            <a:off x="14195493" y="17149550"/>
            <a:ext cx="104638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EA38742-4AAF-61AE-2E58-6923B2F77858}"/>
              </a:ext>
            </a:extLst>
          </p:cNvPr>
          <p:cNvSpPr/>
          <p:nvPr/>
        </p:nvSpPr>
        <p:spPr>
          <a:xfrm>
            <a:off x="14195493" y="17854116"/>
            <a:ext cx="104638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1136411-5EA4-471C-9B57-7317AFCAE6D3}"/>
              </a:ext>
            </a:extLst>
          </p:cNvPr>
          <p:cNvSpPr txBox="1"/>
          <p:nvPr/>
        </p:nvSpPr>
        <p:spPr>
          <a:xfrm>
            <a:off x="692361" y="1886657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3576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9C65B16-8534-4EA4-9A62-8CB2B635A802}"/>
              </a:ext>
            </a:extLst>
          </p:cNvPr>
          <p:cNvSpPr txBox="1"/>
          <p:nvPr/>
        </p:nvSpPr>
        <p:spPr>
          <a:xfrm>
            <a:off x="14788771" y="18967959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3616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99AE88F-FA41-4AE8-855C-865E83FED810}"/>
              </a:ext>
            </a:extLst>
          </p:cNvPr>
          <p:cNvSpPr txBox="1"/>
          <p:nvPr/>
        </p:nvSpPr>
        <p:spPr>
          <a:xfrm>
            <a:off x="10840645" y="18937968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3604</a:t>
            </a:r>
            <a:endParaRPr lang="zh-TW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CAD96D-636E-2157-31D6-83E8D217570C}"/>
              </a:ext>
            </a:extLst>
          </p:cNvPr>
          <p:cNvSpPr/>
          <p:nvPr/>
        </p:nvSpPr>
        <p:spPr>
          <a:xfrm>
            <a:off x="4699928" y="16631395"/>
            <a:ext cx="9253615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72E2C6-1BE2-E4CB-3395-ECEC9B10091C}"/>
              </a:ext>
            </a:extLst>
          </p:cNvPr>
          <p:cNvSpPr/>
          <p:nvPr/>
        </p:nvSpPr>
        <p:spPr>
          <a:xfrm>
            <a:off x="4699927" y="17380550"/>
            <a:ext cx="9253615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FC9DE7-B214-F0C9-AE34-5F1A3AD63856}"/>
              </a:ext>
            </a:extLst>
          </p:cNvPr>
          <p:cNvSpPr/>
          <p:nvPr/>
        </p:nvSpPr>
        <p:spPr>
          <a:xfrm>
            <a:off x="4668847" y="18222028"/>
            <a:ext cx="9253615" cy="5579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2AAA1D-5BDA-17DE-53AB-8A18B1394B8D}"/>
              </a:ext>
            </a:extLst>
          </p:cNvPr>
          <p:cNvSpPr/>
          <p:nvPr/>
        </p:nvSpPr>
        <p:spPr>
          <a:xfrm>
            <a:off x="4699927" y="15864178"/>
            <a:ext cx="9232641" cy="586544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BA8C95-A6B6-A63A-79EC-5D61E2655FB1}"/>
              </a:ext>
            </a:extLst>
          </p:cNvPr>
          <p:cNvSpPr/>
          <p:nvPr/>
        </p:nvSpPr>
        <p:spPr>
          <a:xfrm>
            <a:off x="1695263" y="15740932"/>
            <a:ext cx="1769831" cy="5865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C1B2B7-C86A-0C9D-6594-EDE0DD574EE3}"/>
              </a:ext>
            </a:extLst>
          </p:cNvPr>
          <p:cNvSpPr/>
          <p:nvPr/>
        </p:nvSpPr>
        <p:spPr>
          <a:xfrm>
            <a:off x="1695263" y="16583905"/>
            <a:ext cx="1769831" cy="5865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4D03AE-0B2F-F342-9364-D4C3873761AB}"/>
              </a:ext>
            </a:extLst>
          </p:cNvPr>
          <p:cNvSpPr/>
          <p:nvPr/>
        </p:nvSpPr>
        <p:spPr>
          <a:xfrm>
            <a:off x="1717556" y="17405979"/>
            <a:ext cx="1769831" cy="5865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BB191E-E964-5993-79A8-58DDFE5B9646}"/>
              </a:ext>
            </a:extLst>
          </p:cNvPr>
          <p:cNvSpPr/>
          <p:nvPr/>
        </p:nvSpPr>
        <p:spPr>
          <a:xfrm>
            <a:off x="1717556" y="18110545"/>
            <a:ext cx="1769831" cy="5865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EF18147-81C4-C752-D12F-E0AA5A668446}"/>
              </a:ext>
            </a:extLst>
          </p:cNvPr>
          <p:cNvSpPr/>
          <p:nvPr/>
        </p:nvSpPr>
        <p:spPr>
          <a:xfrm>
            <a:off x="1386269" y="11432235"/>
            <a:ext cx="1188489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737A326-CE81-A739-F949-D3D944109E78}"/>
              </a:ext>
            </a:extLst>
          </p:cNvPr>
          <p:cNvSpPr/>
          <p:nvPr/>
        </p:nvSpPr>
        <p:spPr>
          <a:xfrm>
            <a:off x="1386269" y="12237692"/>
            <a:ext cx="1188489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D02C1E0-AE53-40F1-85F6-9E644E4A2780}"/>
              </a:ext>
            </a:extLst>
          </p:cNvPr>
          <p:cNvSpPr/>
          <p:nvPr/>
        </p:nvSpPr>
        <p:spPr>
          <a:xfrm>
            <a:off x="1386269" y="13088846"/>
            <a:ext cx="1188489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C4DD9E-DB26-41F6-5FF3-C3E8D79A30FD}"/>
              </a:ext>
            </a:extLst>
          </p:cNvPr>
          <p:cNvSpPr/>
          <p:nvPr/>
        </p:nvSpPr>
        <p:spPr>
          <a:xfrm>
            <a:off x="1386269" y="13824093"/>
            <a:ext cx="1188489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4198B89-107E-081F-9F47-F88BC3B0C415}"/>
              </a:ext>
            </a:extLst>
          </p:cNvPr>
          <p:cNvSpPr/>
          <p:nvPr/>
        </p:nvSpPr>
        <p:spPr>
          <a:xfrm>
            <a:off x="1370727" y="14488039"/>
            <a:ext cx="1188489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BA2F223-6B74-200A-A827-E52723042E1B}"/>
              </a:ext>
            </a:extLst>
          </p:cNvPr>
          <p:cNvSpPr/>
          <p:nvPr/>
        </p:nvSpPr>
        <p:spPr>
          <a:xfrm>
            <a:off x="3104147" y="11307438"/>
            <a:ext cx="12031579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E608EAD-BCB1-5CFA-2FCD-7F40B4205C27}"/>
              </a:ext>
            </a:extLst>
          </p:cNvPr>
          <p:cNvSpPr/>
          <p:nvPr/>
        </p:nvSpPr>
        <p:spPr>
          <a:xfrm>
            <a:off x="3104147" y="12112895"/>
            <a:ext cx="12031579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FAC65F9-9285-8C4B-2095-00C2AAAAEB08}"/>
              </a:ext>
            </a:extLst>
          </p:cNvPr>
          <p:cNvSpPr/>
          <p:nvPr/>
        </p:nvSpPr>
        <p:spPr>
          <a:xfrm>
            <a:off x="3104147" y="12964049"/>
            <a:ext cx="12031579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6AB5AC3-1F2B-117F-79DF-8905C0A30E2B}"/>
              </a:ext>
            </a:extLst>
          </p:cNvPr>
          <p:cNvSpPr/>
          <p:nvPr/>
        </p:nvSpPr>
        <p:spPr>
          <a:xfrm>
            <a:off x="3188006" y="13646282"/>
            <a:ext cx="12031579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243C63D-6E99-750E-566C-9F2DC1DA1FB2}"/>
              </a:ext>
            </a:extLst>
          </p:cNvPr>
          <p:cNvSpPr/>
          <p:nvPr/>
        </p:nvSpPr>
        <p:spPr>
          <a:xfrm>
            <a:off x="4699928" y="14627975"/>
            <a:ext cx="10504115" cy="6354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F2D5E86-FECA-2617-07C6-529A3F119120}"/>
              </a:ext>
            </a:extLst>
          </p:cNvPr>
          <p:cNvSpPr/>
          <p:nvPr/>
        </p:nvSpPr>
        <p:spPr>
          <a:xfrm>
            <a:off x="1484536" y="9747573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9C9EDF5-DEA5-38B3-A7FD-D95DB447E380}"/>
              </a:ext>
            </a:extLst>
          </p:cNvPr>
          <p:cNvSpPr/>
          <p:nvPr/>
        </p:nvSpPr>
        <p:spPr>
          <a:xfrm>
            <a:off x="1484537" y="10180960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A80F49B-4B9F-FBAF-4FE2-F4FC7FBE32C2}"/>
              </a:ext>
            </a:extLst>
          </p:cNvPr>
          <p:cNvSpPr/>
          <p:nvPr/>
        </p:nvSpPr>
        <p:spPr>
          <a:xfrm>
            <a:off x="1484537" y="10640633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3A771DC-EF01-882D-922F-CCBD66DC9C2E}"/>
              </a:ext>
            </a:extLst>
          </p:cNvPr>
          <p:cNvSpPr/>
          <p:nvPr/>
        </p:nvSpPr>
        <p:spPr>
          <a:xfrm>
            <a:off x="1508599" y="1557247"/>
            <a:ext cx="3184310" cy="5865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5EFB3F6-BE88-9F0E-0018-B63A4C902ECF}"/>
              </a:ext>
            </a:extLst>
          </p:cNvPr>
          <p:cNvSpPr/>
          <p:nvPr/>
        </p:nvSpPr>
        <p:spPr>
          <a:xfrm>
            <a:off x="1508599" y="2400220"/>
            <a:ext cx="3184310" cy="5865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80E175F-2497-3B7F-38A1-BC5F13D7ECA0}"/>
              </a:ext>
            </a:extLst>
          </p:cNvPr>
          <p:cNvSpPr/>
          <p:nvPr/>
        </p:nvSpPr>
        <p:spPr>
          <a:xfrm>
            <a:off x="1530892" y="3222294"/>
            <a:ext cx="3184310" cy="5865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6672FBB-5723-1CC1-D4E2-F73CA7C3FD49}"/>
              </a:ext>
            </a:extLst>
          </p:cNvPr>
          <p:cNvSpPr/>
          <p:nvPr/>
        </p:nvSpPr>
        <p:spPr>
          <a:xfrm>
            <a:off x="1530892" y="3926860"/>
            <a:ext cx="3184310" cy="5865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5BCC0CE-19E5-951B-8D92-8C720FD1598B}"/>
              </a:ext>
            </a:extLst>
          </p:cNvPr>
          <p:cNvSpPr/>
          <p:nvPr/>
        </p:nvSpPr>
        <p:spPr>
          <a:xfrm>
            <a:off x="1530892" y="4639047"/>
            <a:ext cx="1043866" cy="629698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D56ECCB-E34C-DFA4-2953-18900BC4F913}"/>
              </a:ext>
            </a:extLst>
          </p:cNvPr>
          <p:cNvSpPr/>
          <p:nvPr/>
        </p:nvSpPr>
        <p:spPr>
          <a:xfrm>
            <a:off x="1530892" y="526381"/>
            <a:ext cx="1028324" cy="586544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06991EF-926F-BF98-CFA5-72D3AEE728F7}"/>
              </a:ext>
            </a:extLst>
          </p:cNvPr>
          <p:cNvSpPr/>
          <p:nvPr/>
        </p:nvSpPr>
        <p:spPr>
          <a:xfrm>
            <a:off x="1515618" y="5415058"/>
            <a:ext cx="3184310" cy="5865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30E08EB-68DA-AA75-0666-80E19521EA29}"/>
              </a:ext>
            </a:extLst>
          </p:cNvPr>
          <p:cNvSpPr/>
          <p:nvPr/>
        </p:nvSpPr>
        <p:spPr>
          <a:xfrm>
            <a:off x="1537911" y="6237132"/>
            <a:ext cx="3184310" cy="5865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4F229F4-CD45-680D-76DD-3509C0C41350}"/>
              </a:ext>
            </a:extLst>
          </p:cNvPr>
          <p:cNvSpPr/>
          <p:nvPr/>
        </p:nvSpPr>
        <p:spPr>
          <a:xfrm>
            <a:off x="1537911" y="6941698"/>
            <a:ext cx="3184310" cy="5865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036A52C-B155-1DAB-9522-124476E17024}"/>
              </a:ext>
            </a:extLst>
          </p:cNvPr>
          <p:cNvSpPr/>
          <p:nvPr/>
        </p:nvSpPr>
        <p:spPr>
          <a:xfrm>
            <a:off x="1484537" y="8869346"/>
            <a:ext cx="3237684" cy="568817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9467B10-4F18-EFA3-0247-BBB4046A0E50}"/>
              </a:ext>
            </a:extLst>
          </p:cNvPr>
          <p:cNvSpPr/>
          <p:nvPr/>
        </p:nvSpPr>
        <p:spPr>
          <a:xfrm>
            <a:off x="4813226" y="8869347"/>
            <a:ext cx="10406360" cy="67151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27ABF79-F568-C56D-2E7A-4C96A6108951}"/>
              </a:ext>
            </a:extLst>
          </p:cNvPr>
          <p:cNvSpPr/>
          <p:nvPr/>
        </p:nvSpPr>
        <p:spPr>
          <a:xfrm>
            <a:off x="2791326" y="676491"/>
            <a:ext cx="5560734" cy="500903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3ECC3D2-E20C-D9EE-8BD6-C4A9E8FA333C}"/>
              </a:ext>
            </a:extLst>
          </p:cNvPr>
          <p:cNvSpPr/>
          <p:nvPr/>
        </p:nvSpPr>
        <p:spPr>
          <a:xfrm>
            <a:off x="4813226" y="2294199"/>
            <a:ext cx="3538834" cy="586544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01E1D40-F461-12AD-364F-BBADE2C1A12E}"/>
              </a:ext>
            </a:extLst>
          </p:cNvPr>
          <p:cNvSpPr/>
          <p:nvPr/>
        </p:nvSpPr>
        <p:spPr>
          <a:xfrm>
            <a:off x="4813226" y="3222294"/>
            <a:ext cx="7771806" cy="58106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B5879E-2812-1BE2-7287-A3549547B5A6}"/>
              </a:ext>
            </a:extLst>
          </p:cNvPr>
          <p:cNvSpPr/>
          <p:nvPr/>
        </p:nvSpPr>
        <p:spPr>
          <a:xfrm>
            <a:off x="4855821" y="3951871"/>
            <a:ext cx="7771806" cy="58106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8E6C63F-9F3B-90DA-AE00-D213F28063A8}"/>
              </a:ext>
            </a:extLst>
          </p:cNvPr>
          <p:cNvSpPr/>
          <p:nvPr/>
        </p:nvSpPr>
        <p:spPr>
          <a:xfrm>
            <a:off x="4855820" y="1278567"/>
            <a:ext cx="7729211" cy="7254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062302A-DAE1-1BE6-8043-054915F9A1E9}"/>
              </a:ext>
            </a:extLst>
          </p:cNvPr>
          <p:cNvSpPr/>
          <p:nvPr/>
        </p:nvSpPr>
        <p:spPr>
          <a:xfrm>
            <a:off x="8584170" y="372395"/>
            <a:ext cx="4043457" cy="7254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857FB39-4556-FB94-F393-C11D6FABE0CB}"/>
              </a:ext>
            </a:extLst>
          </p:cNvPr>
          <p:cNvSpPr/>
          <p:nvPr/>
        </p:nvSpPr>
        <p:spPr>
          <a:xfrm>
            <a:off x="8541574" y="2258836"/>
            <a:ext cx="4043457" cy="72549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90EE1E8-5347-DB81-D0C8-A1C00352F96B}"/>
              </a:ext>
            </a:extLst>
          </p:cNvPr>
          <p:cNvSpPr/>
          <p:nvPr/>
        </p:nvSpPr>
        <p:spPr>
          <a:xfrm>
            <a:off x="4834523" y="4630026"/>
            <a:ext cx="7729211" cy="63871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D8DDA2F-93AE-326F-0CA2-7D5E000115BB}"/>
              </a:ext>
            </a:extLst>
          </p:cNvPr>
          <p:cNvSpPr/>
          <p:nvPr/>
        </p:nvSpPr>
        <p:spPr>
          <a:xfrm>
            <a:off x="4877118" y="5329724"/>
            <a:ext cx="7729211" cy="63871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7846365-FA2B-AD52-DE30-E4CE941F9C65}"/>
              </a:ext>
            </a:extLst>
          </p:cNvPr>
          <p:cNvSpPr/>
          <p:nvPr/>
        </p:nvSpPr>
        <p:spPr>
          <a:xfrm>
            <a:off x="4855821" y="6081146"/>
            <a:ext cx="7729211" cy="63871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4E15621-AABB-D2FF-D9D1-9302C0BDDB12}"/>
              </a:ext>
            </a:extLst>
          </p:cNvPr>
          <p:cNvSpPr/>
          <p:nvPr/>
        </p:nvSpPr>
        <p:spPr>
          <a:xfrm>
            <a:off x="4813226" y="6863769"/>
            <a:ext cx="7729211" cy="63871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1C35168-5847-0DC1-A7FF-C4CF6D5D1622}"/>
              </a:ext>
            </a:extLst>
          </p:cNvPr>
          <p:cNvSpPr/>
          <p:nvPr/>
        </p:nvSpPr>
        <p:spPr>
          <a:xfrm>
            <a:off x="4770631" y="7561525"/>
            <a:ext cx="7771806" cy="58106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E22203C-E299-C315-F412-1C17938C665A}"/>
              </a:ext>
            </a:extLst>
          </p:cNvPr>
          <p:cNvSpPr/>
          <p:nvPr/>
        </p:nvSpPr>
        <p:spPr>
          <a:xfrm>
            <a:off x="4813226" y="8262871"/>
            <a:ext cx="7729211" cy="63871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9AD6577-46BB-F990-3119-D720423D3C07}"/>
              </a:ext>
            </a:extLst>
          </p:cNvPr>
          <p:cNvSpPr/>
          <p:nvPr/>
        </p:nvSpPr>
        <p:spPr>
          <a:xfrm>
            <a:off x="12657221" y="4630026"/>
            <a:ext cx="2767263" cy="61582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49E87FE-9427-46EE-901F-2A84C3DC438D}"/>
              </a:ext>
            </a:extLst>
          </p:cNvPr>
          <p:cNvSpPr/>
          <p:nvPr/>
        </p:nvSpPr>
        <p:spPr>
          <a:xfrm>
            <a:off x="12569910" y="7526760"/>
            <a:ext cx="2767263" cy="61582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D59D9CD-D2CF-5364-43C9-6CFBD5579D39}"/>
              </a:ext>
            </a:extLst>
          </p:cNvPr>
          <p:cNvSpPr/>
          <p:nvPr/>
        </p:nvSpPr>
        <p:spPr>
          <a:xfrm>
            <a:off x="12606329" y="8354724"/>
            <a:ext cx="2767263" cy="61582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D61E29D-1184-5388-0DB2-B8418056B7D3}"/>
              </a:ext>
            </a:extLst>
          </p:cNvPr>
          <p:cNvSpPr/>
          <p:nvPr/>
        </p:nvSpPr>
        <p:spPr>
          <a:xfrm>
            <a:off x="12737432" y="511255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A5BA668-3BD9-15E7-E06D-9FE586425C09}"/>
              </a:ext>
            </a:extLst>
          </p:cNvPr>
          <p:cNvSpPr/>
          <p:nvPr/>
        </p:nvSpPr>
        <p:spPr>
          <a:xfrm>
            <a:off x="12788324" y="1433559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6D3FFB4-E8F0-8D1D-E05A-CB5104C82CBE}"/>
              </a:ext>
            </a:extLst>
          </p:cNvPr>
          <p:cNvSpPr/>
          <p:nvPr/>
        </p:nvSpPr>
        <p:spPr>
          <a:xfrm>
            <a:off x="12774545" y="2331451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6B94A18-D504-B891-C865-76D2C8A75906}"/>
              </a:ext>
            </a:extLst>
          </p:cNvPr>
          <p:cNvSpPr/>
          <p:nvPr/>
        </p:nvSpPr>
        <p:spPr>
          <a:xfrm>
            <a:off x="12788324" y="3206587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72B313F2-EC23-65A9-8891-F53956244B59}"/>
              </a:ext>
            </a:extLst>
          </p:cNvPr>
          <p:cNvSpPr/>
          <p:nvPr/>
        </p:nvSpPr>
        <p:spPr>
          <a:xfrm>
            <a:off x="12774545" y="4034800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9CE4873-A565-8E06-ADA4-504FF833838C}"/>
              </a:ext>
            </a:extLst>
          </p:cNvPr>
          <p:cNvSpPr/>
          <p:nvPr/>
        </p:nvSpPr>
        <p:spPr>
          <a:xfrm>
            <a:off x="12687234" y="5321800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AAF1864-D21C-F3AE-E416-CEFEBC8F213E}"/>
              </a:ext>
            </a:extLst>
          </p:cNvPr>
          <p:cNvSpPr/>
          <p:nvPr/>
        </p:nvSpPr>
        <p:spPr>
          <a:xfrm>
            <a:off x="12701013" y="6196936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65D7CB4-18B4-9098-91F6-405BF4651310}"/>
              </a:ext>
            </a:extLst>
          </p:cNvPr>
          <p:cNvSpPr/>
          <p:nvPr/>
        </p:nvSpPr>
        <p:spPr>
          <a:xfrm>
            <a:off x="12687234" y="6904201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AA10330-9563-469D-BD15-C2AC8880CB8A}"/>
              </a:ext>
            </a:extLst>
          </p:cNvPr>
          <p:cNvSpPr txBox="1"/>
          <p:nvPr/>
        </p:nvSpPr>
        <p:spPr>
          <a:xfrm>
            <a:off x="676818" y="1915262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3616</a:t>
            </a:r>
            <a:endParaRPr lang="zh-TW" altLang="en-US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6B3EC3C5-2B6A-48D8-9693-C923AC5B6901}"/>
              </a:ext>
            </a:extLst>
          </p:cNvPr>
          <p:cNvSpPr txBox="1"/>
          <p:nvPr/>
        </p:nvSpPr>
        <p:spPr>
          <a:xfrm>
            <a:off x="12195482" y="1923336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3628</a:t>
            </a:r>
            <a:endParaRPr lang="zh-TW" altLang="en-US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2005ED1-0EC9-41DA-B379-4C7546D10B67}"/>
              </a:ext>
            </a:extLst>
          </p:cNvPr>
          <p:cNvSpPr txBox="1"/>
          <p:nvPr/>
        </p:nvSpPr>
        <p:spPr>
          <a:xfrm>
            <a:off x="14976439" y="19201100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3636</a:t>
            </a:r>
            <a:endParaRPr lang="zh-TW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A17D891-4DA3-DFF0-9651-668527D0EC2A}"/>
              </a:ext>
            </a:extLst>
          </p:cNvPr>
          <p:cNvSpPr/>
          <p:nvPr/>
        </p:nvSpPr>
        <p:spPr>
          <a:xfrm>
            <a:off x="1203158" y="4742065"/>
            <a:ext cx="2767263" cy="50378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63B226-1DB0-E3AD-340A-16B59C225741}"/>
              </a:ext>
            </a:extLst>
          </p:cNvPr>
          <p:cNvSpPr/>
          <p:nvPr/>
        </p:nvSpPr>
        <p:spPr>
          <a:xfrm>
            <a:off x="1283369" y="511255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B52D85-4B01-4708-32CC-D2E681131EFF}"/>
              </a:ext>
            </a:extLst>
          </p:cNvPr>
          <p:cNvSpPr/>
          <p:nvPr/>
        </p:nvSpPr>
        <p:spPr>
          <a:xfrm>
            <a:off x="1334261" y="1433559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3DF270-E130-9866-B7A8-808D50283DE0}"/>
              </a:ext>
            </a:extLst>
          </p:cNvPr>
          <p:cNvSpPr/>
          <p:nvPr/>
        </p:nvSpPr>
        <p:spPr>
          <a:xfrm>
            <a:off x="1320482" y="2331451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9C300A-AB79-3FA5-ACCA-65B8A274005A}"/>
              </a:ext>
            </a:extLst>
          </p:cNvPr>
          <p:cNvSpPr/>
          <p:nvPr/>
        </p:nvSpPr>
        <p:spPr>
          <a:xfrm>
            <a:off x="1334261" y="3206587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5DD349-A19F-742B-29C0-808F787AE52F}"/>
              </a:ext>
            </a:extLst>
          </p:cNvPr>
          <p:cNvSpPr/>
          <p:nvPr/>
        </p:nvSpPr>
        <p:spPr>
          <a:xfrm>
            <a:off x="1320482" y="4034800"/>
            <a:ext cx="2636160" cy="4575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F63EAC-61AB-ADBA-AF18-4CE8F512BD53}"/>
              </a:ext>
            </a:extLst>
          </p:cNvPr>
          <p:cNvSpPr/>
          <p:nvPr/>
        </p:nvSpPr>
        <p:spPr>
          <a:xfrm>
            <a:off x="1283368" y="5570278"/>
            <a:ext cx="2636161" cy="41858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553FD0B-B66F-A9A7-684D-CB76823C2917}"/>
              </a:ext>
            </a:extLst>
          </p:cNvPr>
          <p:cNvSpPr/>
          <p:nvPr/>
        </p:nvSpPr>
        <p:spPr>
          <a:xfrm>
            <a:off x="1246949" y="6235866"/>
            <a:ext cx="2636161" cy="418589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304F64-E063-B37A-52E1-53A921D1AAA9}"/>
              </a:ext>
            </a:extLst>
          </p:cNvPr>
          <p:cNvSpPr/>
          <p:nvPr/>
        </p:nvSpPr>
        <p:spPr>
          <a:xfrm>
            <a:off x="1233171" y="6819235"/>
            <a:ext cx="2767264" cy="542486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r>
              <a:rPr lang="en-US" altLang="zh-TW" sz="1200" dirty="0"/>
              <a:t>C</a:t>
            </a:r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8F8FA5-7400-4DBC-2B39-9252F34D72EA}"/>
              </a:ext>
            </a:extLst>
          </p:cNvPr>
          <p:cNvSpPr/>
          <p:nvPr/>
        </p:nvSpPr>
        <p:spPr>
          <a:xfrm>
            <a:off x="8181149" y="6904201"/>
            <a:ext cx="1383632" cy="64051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B63976-9A89-2945-9C36-CB5C8B4878D6}"/>
              </a:ext>
            </a:extLst>
          </p:cNvPr>
          <p:cNvSpPr/>
          <p:nvPr/>
        </p:nvSpPr>
        <p:spPr>
          <a:xfrm>
            <a:off x="1484536" y="9747573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6F01FE-1A40-3840-C47B-E5D972C8F798}"/>
              </a:ext>
            </a:extLst>
          </p:cNvPr>
          <p:cNvSpPr/>
          <p:nvPr/>
        </p:nvSpPr>
        <p:spPr>
          <a:xfrm>
            <a:off x="1484537" y="10180960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25DB3F-9F3C-679F-20E0-DDE7C56AEB9A}"/>
              </a:ext>
            </a:extLst>
          </p:cNvPr>
          <p:cNvSpPr/>
          <p:nvPr/>
        </p:nvSpPr>
        <p:spPr>
          <a:xfrm>
            <a:off x="1484537" y="10640633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91DD72-3C78-90ED-768C-49D5ABD3E2DC}"/>
              </a:ext>
            </a:extLst>
          </p:cNvPr>
          <p:cNvSpPr/>
          <p:nvPr/>
        </p:nvSpPr>
        <p:spPr>
          <a:xfrm>
            <a:off x="1484537" y="9081984"/>
            <a:ext cx="13735049" cy="63873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7D01744-D9F8-9916-610C-05329A200094}"/>
              </a:ext>
            </a:extLst>
          </p:cNvPr>
          <p:cNvSpPr/>
          <p:nvPr/>
        </p:nvSpPr>
        <p:spPr>
          <a:xfrm>
            <a:off x="1484538" y="8344079"/>
            <a:ext cx="8080244" cy="63873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87D7B3-0184-AC1D-44D0-A36B7036132B}"/>
              </a:ext>
            </a:extLst>
          </p:cNvPr>
          <p:cNvSpPr/>
          <p:nvPr/>
        </p:nvSpPr>
        <p:spPr>
          <a:xfrm>
            <a:off x="1520955" y="7631240"/>
            <a:ext cx="8080244" cy="63873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620710E-3D58-C27F-6C32-CDB69963E358}"/>
              </a:ext>
            </a:extLst>
          </p:cNvPr>
          <p:cNvSpPr/>
          <p:nvPr/>
        </p:nvSpPr>
        <p:spPr>
          <a:xfrm>
            <a:off x="3970421" y="592332"/>
            <a:ext cx="5594360" cy="45752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8A0F67-28C8-7D5F-6FEE-50CDBDD04F50}"/>
              </a:ext>
            </a:extLst>
          </p:cNvPr>
          <p:cNvSpPr/>
          <p:nvPr/>
        </p:nvSpPr>
        <p:spPr>
          <a:xfrm>
            <a:off x="4000435" y="1441938"/>
            <a:ext cx="5594360" cy="45752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ECDBA0D-76E3-4424-4E8F-5ADCF1777387}"/>
              </a:ext>
            </a:extLst>
          </p:cNvPr>
          <p:cNvSpPr/>
          <p:nvPr/>
        </p:nvSpPr>
        <p:spPr>
          <a:xfrm>
            <a:off x="4024173" y="2398656"/>
            <a:ext cx="5594360" cy="45752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EC0A64-2CE7-4EB9-6579-1EA09A02A750}"/>
              </a:ext>
            </a:extLst>
          </p:cNvPr>
          <p:cNvSpPr/>
          <p:nvPr/>
        </p:nvSpPr>
        <p:spPr>
          <a:xfrm>
            <a:off x="4054187" y="3248262"/>
            <a:ext cx="5594360" cy="45752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8121146-A69D-6156-4013-5922E4E099A7}"/>
              </a:ext>
            </a:extLst>
          </p:cNvPr>
          <p:cNvSpPr/>
          <p:nvPr/>
        </p:nvSpPr>
        <p:spPr>
          <a:xfrm>
            <a:off x="4067471" y="3997864"/>
            <a:ext cx="5594360" cy="45752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60CED6-FEB2-E628-5223-653ACFDB6877}"/>
              </a:ext>
            </a:extLst>
          </p:cNvPr>
          <p:cNvSpPr/>
          <p:nvPr/>
        </p:nvSpPr>
        <p:spPr>
          <a:xfrm>
            <a:off x="4067471" y="6287215"/>
            <a:ext cx="5594360" cy="45752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74D039B-31E7-1804-55DE-FA2A0C213527}"/>
              </a:ext>
            </a:extLst>
          </p:cNvPr>
          <p:cNvSpPr/>
          <p:nvPr/>
        </p:nvSpPr>
        <p:spPr>
          <a:xfrm>
            <a:off x="4080755" y="6990943"/>
            <a:ext cx="4100394" cy="50339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F074A29-6783-CCAC-7308-F4B0F83CEA4F}"/>
              </a:ext>
            </a:extLst>
          </p:cNvPr>
          <p:cNvSpPr/>
          <p:nvPr/>
        </p:nvSpPr>
        <p:spPr>
          <a:xfrm>
            <a:off x="4080755" y="5646918"/>
            <a:ext cx="5594360" cy="45752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2CBE644-60EE-CB1E-DD69-A59C1F045159}"/>
              </a:ext>
            </a:extLst>
          </p:cNvPr>
          <p:cNvSpPr/>
          <p:nvPr/>
        </p:nvSpPr>
        <p:spPr>
          <a:xfrm>
            <a:off x="4141027" y="4700211"/>
            <a:ext cx="5423753" cy="64051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EACEA4-A796-5D00-B416-203DD3C55606}"/>
              </a:ext>
            </a:extLst>
          </p:cNvPr>
          <p:cNvSpPr/>
          <p:nvPr/>
        </p:nvSpPr>
        <p:spPr>
          <a:xfrm>
            <a:off x="4054187" y="11320066"/>
            <a:ext cx="5510595" cy="53560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EA6D5C-F6CE-748E-67D6-7453F5EB19CA}"/>
              </a:ext>
            </a:extLst>
          </p:cNvPr>
          <p:cNvSpPr/>
          <p:nvPr/>
        </p:nvSpPr>
        <p:spPr>
          <a:xfrm>
            <a:off x="4084201" y="12169672"/>
            <a:ext cx="5510595" cy="53560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FF13360-9B48-4996-76C8-F225128ADAF6}"/>
              </a:ext>
            </a:extLst>
          </p:cNvPr>
          <p:cNvSpPr/>
          <p:nvPr/>
        </p:nvSpPr>
        <p:spPr>
          <a:xfrm>
            <a:off x="4097485" y="13034723"/>
            <a:ext cx="5510595" cy="53560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FD6F172-774C-7127-D013-53ECB2FD23A8}"/>
              </a:ext>
            </a:extLst>
          </p:cNvPr>
          <p:cNvSpPr/>
          <p:nvPr/>
        </p:nvSpPr>
        <p:spPr>
          <a:xfrm>
            <a:off x="1520955" y="11343104"/>
            <a:ext cx="2398574" cy="50378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D315F1-6DE1-2D33-757B-F42AA0D54047}"/>
              </a:ext>
            </a:extLst>
          </p:cNvPr>
          <p:cNvSpPr/>
          <p:nvPr/>
        </p:nvSpPr>
        <p:spPr>
          <a:xfrm>
            <a:off x="1520955" y="12169672"/>
            <a:ext cx="2398574" cy="50378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D063BB-D437-D95F-6263-C56FAB8CC53B}"/>
              </a:ext>
            </a:extLst>
          </p:cNvPr>
          <p:cNvSpPr/>
          <p:nvPr/>
        </p:nvSpPr>
        <p:spPr>
          <a:xfrm>
            <a:off x="1520955" y="13066814"/>
            <a:ext cx="2398574" cy="50378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2A0BA66-8F3E-61EB-C287-AFC3BE6F42DA}"/>
              </a:ext>
            </a:extLst>
          </p:cNvPr>
          <p:cNvSpPr/>
          <p:nvPr/>
        </p:nvSpPr>
        <p:spPr>
          <a:xfrm>
            <a:off x="1571847" y="13911680"/>
            <a:ext cx="2398574" cy="50378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BABA5C-1A45-67BD-34B4-D5F7A10AFD95}"/>
              </a:ext>
            </a:extLst>
          </p:cNvPr>
          <p:cNvSpPr/>
          <p:nvPr/>
        </p:nvSpPr>
        <p:spPr>
          <a:xfrm>
            <a:off x="1571847" y="14808822"/>
            <a:ext cx="2398574" cy="50378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2042C0-5144-0C9F-91B1-A061F90DE5A0}"/>
              </a:ext>
            </a:extLst>
          </p:cNvPr>
          <p:cNvSpPr/>
          <p:nvPr/>
        </p:nvSpPr>
        <p:spPr>
          <a:xfrm>
            <a:off x="4141026" y="14001760"/>
            <a:ext cx="5423753" cy="46378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B6E00B9-7F4F-8662-0667-3511CD8C060D}"/>
              </a:ext>
            </a:extLst>
          </p:cNvPr>
          <p:cNvSpPr/>
          <p:nvPr/>
        </p:nvSpPr>
        <p:spPr>
          <a:xfrm>
            <a:off x="4141026" y="14898902"/>
            <a:ext cx="5423753" cy="46378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7D18A69-B4E4-4C17-8ECA-D098BD0871D3}"/>
              </a:ext>
            </a:extLst>
          </p:cNvPr>
          <p:cNvSpPr/>
          <p:nvPr/>
        </p:nvSpPr>
        <p:spPr>
          <a:xfrm>
            <a:off x="9601199" y="420822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0251BB3-BE52-D7D0-A7C2-9B152060526D}"/>
              </a:ext>
            </a:extLst>
          </p:cNvPr>
          <p:cNvSpPr/>
          <p:nvPr/>
        </p:nvSpPr>
        <p:spPr>
          <a:xfrm>
            <a:off x="9661831" y="1441938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D61A549-E655-9A35-B4C1-0DE19AAACE0C}"/>
              </a:ext>
            </a:extLst>
          </p:cNvPr>
          <p:cNvSpPr/>
          <p:nvPr/>
        </p:nvSpPr>
        <p:spPr>
          <a:xfrm>
            <a:off x="9625432" y="2334596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A888217-3F5B-4F0A-2D5A-0FA24686EE1D}"/>
              </a:ext>
            </a:extLst>
          </p:cNvPr>
          <p:cNvSpPr/>
          <p:nvPr/>
        </p:nvSpPr>
        <p:spPr>
          <a:xfrm>
            <a:off x="9661831" y="3202135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34A061C-50CB-0752-7B06-ED8C70E572C1}"/>
              </a:ext>
            </a:extLst>
          </p:cNvPr>
          <p:cNvSpPr/>
          <p:nvPr/>
        </p:nvSpPr>
        <p:spPr>
          <a:xfrm>
            <a:off x="9637786" y="3958245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7452F7D-B8A0-945D-141D-BD258688543E}"/>
              </a:ext>
            </a:extLst>
          </p:cNvPr>
          <p:cNvSpPr/>
          <p:nvPr/>
        </p:nvSpPr>
        <p:spPr>
          <a:xfrm>
            <a:off x="9674185" y="4825784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E103B07-CBDD-06BB-4BBB-E1753C6ED2F7}"/>
              </a:ext>
            </a:extLst>
          </p:cNvPr>
          <p:cNvSpPr/>
          <p:nvPr/>
        </p:nvSpPr>
        <p:spPr>
          <a:xfrm>
            <a:off x="9635715" y="5616378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10340BA-4249-5DAF-8569-923744A64E13}"/>
              </a:ext>
            </a:extLst>
          </p:cNvPr>
          <p:cNvSpPr/>
          <p:nvPr/>
        </p:nvSpPr>
        <p:spPr>
          <a:xfrm>
            <a:off x="9672114" y="6406972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3C60C87-FCF9-9A2C-97A5-C1299244BEA8}"/>
              </a:ext>
            </a:extLst>
          </p:cNvPr>
          <p:cNvSpPr/>
          <p:nvPr/>
        </p:nvSpPr>
        <p:spPr>
          <a:xfrm>
            <a:off x="9691910" y="7115330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46CD53A-6EA1-33E2-4012-9BB9BF0EB174}"/>
              </a:ext>
            </a:extLst>
          </p:cNvPr>
          <p:cNvSpPr/>
          <p:nvPr/>
        </p:nvSpPr>
        <p:spPr>
          <a:xfrm>
            <a:off x="9728309" y="7882050"/>
            <a:ext cx="5799222" cy="53597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1DD5414-C2AA-6E6F-3B41-1A267F3F9B24}"/>
              </a:ext>
            </a:extLst>
          </p:cNvPr>
          <p:cNvSpPr/>
          <p:nvPr/>
        </p:nvSpPr>
        <p:spPr>
          <a:xfrm>
            <a:off x="9728309" y="8515475"/>
            <a:ext cx="5799222" cy="53597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1E99381-4F47-0F41-FD63-20677878B523}"/>
              </a:ext>
            </a:extLst>
          </p:cNvPr>
          <p:cNvSpPr/>
          <p:nvPr/>
        </p:nvSpPr>
        <p:spPr>
          <a:xfrm>
            <a:off x="9661830" y="11239579"/>
            <a:ext cx="5557755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B6EDEE-D7A9-2AD8-8B09-7867DA8A6B22}"/>
              </a:ext>
            </a:extLst>
          </p:cNvPr>
          <p:cNvSpPr/>
          <p:nvPr/>
        </p:nvSpPr>
        <p:spPr>
          <a:xfrm>
            <a:off x="9722462" y="12260695"/>
            <a:ext cx="5557755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81F2B84-E26F-F85C-18CA-9E3AFAA88A90}"/>
              </a:ext>
            </a:extLst>
          </p:cNvPr>
          <p:cNvSpPr/>
          <p:nvPr/>
        </p:nvSpPr>
        <p:spPr>
          <a:xfrm>
            <a:off x="9686063" y="13153353"/>
            <a:ext cx="5557755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71DE72B-B5F3-FA4D-3824-CCC7452D54C2}"/>
              </a:ext>
            </a:extLst>
          </p:cNvPr>
          <p:cNvSpPr/>
          <p:nvPr/>
        </p:nvSpPr>
        <p:spPr>
          <a:xfrm>
            <a:off x="9722462" y="14020892"/>
            <a:ext cx="5557755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11070A5-A7C5-FB51-53C6-F644A22999A4}"/>
              </a:ext>
            </a:extLst>
          </p:cNvPr>
          <p:cNvSpPr/>
          <p:nvPr/>
        </p:nvSpPr>
        <p:spPr>
          <a:xfrm>
            <a:off x="9698417" y="14777002"/>
            <a:ext cx="5557755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8448883-C236-44DD-A9E3-4D578EC4BAB6}"/>
              </a:ext>
            </a:extLst>
          </p:cNvPr>
          <p:cNvSpPr txBox="1"/>
          <p:nvPr/>
        </p:nvSpPr>
        <p:spPr>
          <a:xfrm>
            <a:off x="640352" y="1552496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3636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D7E72F7-414B-4C37-B551-306AA8059B57}"/>
              </a:ext>
            </a:extLst>
          </p:cNvPr>
          <p:cNvSpPr txBox="1"/>
          <p:nvPr/>
        </p:nvSpPr>
        <p:spPr>
          <a:xfrm>
            <a:off x="14893780" y="1568183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3680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ED69D3C-6AA1-4EA4-9614-E94BBDD4EBBB}"/>
              </a:ext>
            </a:extLst>
          </p:cNvPr>
          <p:cNvSpPr txBox="1"/>
          <p:nvPr/>
        </p:nvSpPr>
        <p:spPr>
          <a:xfrm>
            <a:off x="9217824" y="1558289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3660</a:t>
            </a:r>
            <a:endParaRPr lang="zh-TW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0BA92A6-FC54-4DEE-2702-1055C207B86C}"/>
              </a:ext>
            </a:extLst>
          </p:cNvPr>
          <p:cNvSpPr/>
          <p:nvPr/>
        </p:nvSpPr>
        <p:spPr>
          <a:xfrm>
            <a:off x="1484536" y="9747573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28B671-1F3A-5E45-B3E2-94C60EDEF7FB}"/>
              </a:ext>
            </a:extLst>
          </p:cNvPr>
          <p:cNvSpPr/>
          <p:nvPr/>
        </p:nvSpPr>
        <p:spPr>
          <a:xfrm>
            <a:off x="1484537" y="10180960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405DAC-F171-E200-1438-DD6B35228089}"/>
              </a:ext>
            </a:extLst>
          </p:cNvPr>
          <p:cNvSpPr/>
          <p:nvPr/>
        </p:nvSpPr>
        <p:spPr>
          <a:xfrm>
            <a:off x="1484537" y="10640633"/>
            <a:ext cx="13735049" cy="37968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7F65C-1B97-5225-B884-A91598FEB4BC}"/>
              </a:ext>
            </a:extLst>
          </p:cNvPr>
          <p:cNvSpPr/>
          <p:nvPr/>
        </p:nvSpPr>
        <p:spPr>
          <a:xfrm>
            <a:off x="1484537" y="9081984"/>
            <a:ext cx="13735049" cy="638739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899948-1306-6743-D6DF-EFD52380FB36}"/>
              </a:ext>
            </a:extLst>
          </p:cNvPr>
          <p:cNvSpPr/>
          <p:nvPr/>
        </p:nvSpPr>
        <p:spPr>
          <a:xfrm>
            <a:off x="1426518" y="374156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BF87F7-5A19-ABFC-36C7-89A45A30BE99}"/>
              </a:ext>
            </a:extLst>
          </p:cNvPr>
          <p:cNvSpPr/>
          <p:nvPr/>
        </p:nvSpPr>
        <p:spPr>
          <a:xfrm>
            <a:off x="1360041" y="1122568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C06DA4-03C8-3B63-43D3-5BC5F9219FF6}"/>
              </a:ext>
            </a:extLst>
          </p:cNvPr>
          <p:cNvSpPr/>
          <p:nvPr/>
        </p:nvSpPr>
        <p:spPr>
          <a:xfrm>
            <a:off x="1323642" y="2015226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BF55D0-AD20-B39A-6746-44CB8C77989B}"/>
              </a:ext>
            </a:extLst>
          </p:cNvPr>
          <p:cNvSpPr/>
          <p:nvPr/>
        </p:nvSpPr>
        <p:spPr>
          <a:xfrm>
            <a:off x="1360041" y="2882765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CDB8D0-DFB2-FF44-604C-E65E049C218A}"/>
              </a:ext>
            </a:extLst>
          </p:cNvPr>
          <p:cNvSpPr/>
          <p:nvPr/>
        </p:nvSpPr>
        <p:spPr>
          <a:xfrm>
            <a:off x="1335996" y="3638875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2B00CB-53AA-6541-097D-FAD3EB99D4E3}"/>
              </a:ext>
            </a:extLst>
          </p:cNvPr>
          <p:cNvSpPr/>
          <p:nvPr/>
        </p:nvSpPr>
        <p:spPr>
          <a:xfrm>
            <a:off x="1372394" y="4506414"/>
            <a:ext cx="13092071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88238D-0932-7013-9B1C-F81FAEA121A8}"/>
              </a:ext>
            </a:extLst>
          </p:cNvPr>
          <p:cNvSpPr/>
          <p:nvPr/>
        </p:nvSpPr>
        <p:spPr>
          <a:xfrm>
            <a:off x="1333924" y="5297008"/>
            <a:ext cx="13092071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C42BDD7-C09D-D0C7-B250-FD84D907A7C3}"/>
              </a:ext>
            </a:extLst>
          </p:cNvPr>
          <p:cNvSpPr/>
          <p:nvPr/>
        </p:nvSpPr>
        <p:spPr>
          <a:xfrm>
            <a:off x="1370324" y="6087602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2C8B1C-4B07-DE50-0F9C-73042B70BFD7}"/>
              </a:ext>
            </a:extLst>
          </p:cNvPr>
          <p:cNvSpPr/>
          <p:nvPr/>
        </p:nvSpPr>
        <p:spPr>
          <a:xfrm>
            <a:off x="1390120" y="6795960"/>
            <a:ext cx="579922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0E1F7E-39B3-8844-B78E-2D23A3E92FF8}"/>
              </a:ext>
            </a:extLst>
          </p:cNvPr>
          <p:cNvSpPr/>
          <p:nvPr/>
        </p:nvSpPr>
        <p:spPr>
          <a:xfrm>
            <a:off x="1426518" y="7562680"/>
            <a:ext cx="13092071" cy="53597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AE3C13-49FD-E182-6B15-8EE07BA6D287}"/>
              </a:ext>
            </a:extLst>
          </p:cNvPr>
          <p:cNvSpPr/>
          <p:nvPr/>
        </p:nvSpPr>
        <p:spPr>
          <a:xfrm>
            <a:off x="1426518" y="8196105"/>
            <a:ext cx="13092071" cy="53597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11A6DAC-C265-F479-1EE9-143582C4BFD3}"/>
              </a:ext>
            </a:extLst>
          </p:cNvPr>
          <p:cNvSpPr/>
          <p:nvPr/>
        </p:nvSpPr>
        <p:spPr>
          <a:xfrm>
            <a:off x="1516831" y="11174128"/>
            <a:ext cx="13119831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9B2FEF-49F8-8C2F-A952-84DDBC21CE0D}"/>
              </a:ext>
            </a:extLst>
          </p:cNvPr>
          <p:cNvSpPr/>
          <p:nvPr/>
        </p:nvSpPr>
        <p:spPr>
          <a:xfrm>
            <a:off x="1565109" y="11862781"/>
            <a:ext cx="13119831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2DD9EA3-75AB-C7DE-91CA-84DDACD7CF25}"/>
              </a:ext>
            </a:extLst>
          </p:cNvPr>
          <p:cNvSpPr/>
          <p:nvPr/>
        </p:nvSpPr>
        <p:spPr>
          <a:xfrm>
            <a:off x="1516831" y="12643971"/>
            <a:ext cx="12976701" cy="6727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5C4B71-E485-2255-441A-B347C564CED2}"/>
              </a:ext>
            </a:extLst>
          </p:cNvPr>
          <p:cNvSpPr/>
          <p:nvPr/>
        </p:nvSpPr>
        <p:spPr>
          <a:xfrm>
            <a:off x="1601508" y="13379166"/>
            <a:ext cx="12976701" cy="398871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C99762C-FAC0-4D94-7978-0340B482652F}"/>
              </a:ext>
            </a:extLst>
          </p:cNvPr>
          <p:cNvSpPr/>
          <p:nvPr/>
        </p:nvSpPr>
        <p:spPr>
          <a:xfrm>
            <a:off x="1577463" y="14135276"/>
            <a:ext cx="12976701" cy="398871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04E47DC-4011-B3A3-79F6-A3B90BCB5F36}"/>
              </a:ext>
            </a:extLst>
          </p:cNvPr>
          <p:cNvSpPr/>
          <p:nvPr/>
        </p:nvSpPr>
        <p:spPr>
          <a:xfrm>
            <a:off x="7225741" y="483829"/>
            <a:ext cx="7238725" cy="638739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C72B7CA-6B66-90D6-87E5-51EAFF318026}"/>
              </a:ext>
            </a:extLst>
          </p:cNvPr>
          <p:cNvSpPr/>
          <p:nvPr/>
        </p:nvSpPr>
        <p:spPr>
          <a:xfrm>
            <a:off x="7225741" y="1499321"/>
            <a:ext cx="7238725" cy="638739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4D6D79E-1900-CC4E-3E99-281FB6F88E69}"/>
              </a:ext>
            </a:extLst>
          </p:cNvPr>
          <p:cNvSpPr/>
          <p:nvPr/>
        </p:nvSpPr>
        <p:spPr>
          <a:xfrm>
            <a:off x="7225741" y="2325682"/>
            <a:ext cx="7238725" cy="638739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C5260C6-9B59-F05E-0B0A-6B40A7DE45A3}"/>
              </a:ext>
            </a:extLst>
          </p:cNvPr>
          <p:cNvSpPr/>
          <p:nvPr/>
        </p:nvSpPr>
        <p:spPr>
          <a:xfrm>
            <a:off x="7225741" y="3157381"/>
            <a:ext cx="7238725" cy="638739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4210825-6336-8A6D-767C-75DAA488C207}"/>
              </a:ext>
            </a:extLst>
          </p:cNvPr>
          <p:cNvSpPr/>
          <p:nvPr/>
        </p:nvSpPr>
        <p:spPr>
          <a:xfrm>
            <a:off x="7378141" y="4018683"/>
            <a:ext cx="7238725" cy="638739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mel+rhythm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921718F-61FC-D27C-CD51-35FBA995CD4C}"/>
              </a:ext>
            </a:extLst>
          </p:cNvPr>
          <p:cNvSpPr/>
          <p:nvPr/>
        </p:nvSpPr>
        <p:spPr>
          <a:xfrm>
            <a:off x="7378141" y="6087602"/>
            <a:ext cx="3209648" cy="598369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EEB166F-93E6-9AA5-6D7D-19EB6204F54B}"/>
              </a:ext>
            </a:extLst>
          </p:cNvPr>
          <p:cNvSpPr/>
          <p:nvPr/>
        </p:nvSpPr>
        <p:spPr>
          <a:xfrm>
            <a:off x="7378141" y="6889716"/>
            <a:ext cx="3209648" cy="598369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D4A61A-1656-7A82-7D29-A79E71810A1C}"/>
              </a:ext>
            </a:extLst>
          </p:cNvPr>
          <p:cNvSpPr/>
          <p:nvPr/>
        </p:nvSpPr>
        <p:spPr>
          <a:xfrm>
            <a:off x="10796384" y="6097171"/>
            <a:ext cx="382048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0C08604-ECAE-470C-435A-744BD0177950}"/>
              </a:ext>
            </a:extLst>
          </p:cNvPr>
          <p:cNvSpPr/>
          <p:nvPr/>
        </p:nvSpPr>
        <p:spPr>
          <a:xfrm>
            <a:off x="10816180" y="6805529"/>
            <a:ext cx="3820482" cy="63873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153B30B-75E8-4509-A0F7-3AB0A77AB305}"/>
              </a:ext>
            </a:extLst>
          </p:cNvPr>
          <p:cNvSpPr txBox="1"/>
          <p:nvPr/>
        </p:nvSpPr>
        <p:spPr>
          <a:xfrm>
            <a:off x="622019" y="1485633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3680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EFA94D-0635-4E99-89EB-6F161F44C70F}"/>
              </a:ext>
            </a:extLst>
          </p:cNvPr>
          <p:cNvSpPr txBox="1"/>
          <p:nvPr/>
        </p:nvSpPr>
        <p:spPr>
          <a:xfrm>
            <a:off x="14872631" y="14856336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3712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50F5C5A-935C-4E6B-8561-D1476A03ED22}"/>
              </a:ext>
            </a:extLst>
          </p:cNvPr>
          <p:cNvSpPr txBox="1"/>
          <p:nvPr/>
        </p:nvSpPr>
        <p:spPr>
          <a:xfrm>
            <a:off x="6878786" y="14833065"/>
            <a:ext cx="69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3692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9D88B6-8DA7-3BB3-6B13-1E4F30FE9598}"/>
              </a:ext>
            </a:extLst>
          </p:cNvPr>
          <p:cNvSpPr/>
          <p:nvPr/>
        </p:nvSpPr>
        <p:spPr>
          <a:xfrm>
            <a:off x="1481889" y="780267"/>
            <a:ext cx="2175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BCEDBB-2A3C-A318-FD33-69B8265357BD}"/>
              </a:ext>
            </a:extLst>
          </p:cNvPr>
          <p:cNvSpPr/>
          <p:nvPr/>
        </p:nvSpPr>
        <p:spPr>
          <a:xfrm>
            <a:off x="1481889" y="1839534"/>
            <a:ext cx="2175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075DA3-68C1-D3A3-85B4-B3C4BD7929B8}"/>
              </a:ext>
            </a:extLst>
          </p:cNvPr>
          <p:cNvSpPr/>
          <p:nvPr/>
        </p:nvSpPr>
        <p:spPr>
          <a:xfrm>
            <a:off x="1481889" y="2619801"/>
            <a:ext cx="2175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FBE413-66F9-A9E2-DCC8-A76DD73BEAFD}"/>
              </a:ext>
            </a:extLst>
          </p:cNvPr>
          <p:cNvSpPr/>
          <p:nvPr/>
        </p:nvSpPr>
        <p:spPr>
          <a:xfrm>
            <a:off x="1481889" y="3400068"/>
            <a:ext cx="2175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0B93DD-1CD1-910F-AB1D-C24468A2DF7F}"/>
              </a:ext>
            </a:extLst>
          </p:cNvPr>
          <p:cNvSpPr/>
          <p:nvPr/>
        </p:nvSpPr>
        <p:spPr>
          <a:xfrm>
            <a:off x="1481889" y="4180335"/>
            <a:ext cx="235217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87B428-E684-B2CA-C00F-B4B64D3A605A}"/>
              </a:ext>
            </a:extLst>
          </p:cNvPr>
          <p:cNvSpPr/>
          <p:nvPr/>
        </p:nvSpPr>
        <p:spPr>
          <a:xfrm>
            <a:off x="1481888" y="4960602"/>
            <a:ext cx="2175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EEEE15-AEF5-FA2C-8499-6B38F0D4376D}"/>
              </a:ext>
            </a:extLst>
          </p:cNvPr>
          <p:cNvSpPr/>
          <p:nvPr/>
        </p:nvSpPr>
        <p:spPr>
          <a:xfrm>
            <a:off x="1481889" y="5740869"/>
            <a:ext cx="2175711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3EB801-7AE9-FBBF-BA8A-AD42CA16DE65}"/>
              </a:ext>
            </a:extLst>
          </p:cNvPr>
          <p:cNvSpPr/>
          <p:nvPr/>
        </p:nvSpPr>
        <p:spPr>
          <a:xfrm>
            <a:off x="1481889" y="6521136"/>
            <a:ext cx="49129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C2F8EB-56F3-04B5-621A-394085FCC22A}"/>
              </a:ext>
            </a:extLst>
          </p:cNvPr>
          <p:cNvSpPr/>
          <p:nvPr/>
        </p:nvSpPr>
        <p:spPr>
          <a:xfrm>
            <a:off x="1481888" y="8177337"/>
            <a:ext cx="235217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672E79-F90B-A399-9294-851641DA3581}"/>
              </a:ext>
            </a:extLst>
          </p:cNvPr>
          <p:cNvSpPr/>
          <p:nvPr/>
        </p:nvSpPr>
        <p:spPr>
          <a:xfrm>
            <a:off x="1481888" y="7544201"/>
            <a:ext cx="2328111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E110BA-85B7-4DF7-40CC-A18997891662}"/>
              </a:ext>
            </a:extLst>
          </p:cNvPr>
          <p:cNvSpPr/>
          <p:nvPr/>
        </p:nvSpPr>
        <p:spPr>
          <a:xfrm>
            <a:off x="1481889" y="8918670"/>
            <a:ext cx="235217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332F32-A05E-EE45-CBF1-EC3076A375F5}"/>
              </a:ext>
            </a:extLst>
          </p:cNvPr>
          <p:cNvSpPr/>
          <p:nvPr/>
        </p:nvSpPr>
        <p:spPr>
          <a:xfrm>
            <a:off x="1481889" y="9576124"/>
            <a:ext cx="235217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96B6D3-3269-C004-0871-4BA697983D34}"/>
              </a:ext>
            </a:extLst>
          </p:cNvPr>
          <p:cNvSpPr/>
          <p:nvPr/>
        </p:nvSpPr>
        <p:spPr>
          <a:xfrm>
            <a:off x="1481888" y="10311641"/>
            <a:ext cx="235217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9EAD9B-D826-430A-3D18-AFD7939A90EC}"/>
              </a:ext>
            </a:extLst>
          </p:cNvPr>
          <p:cNvSpPr/>
          <p:nvPr/>
        </p:nvSpPr>
        <p:spPr>
          <a:xfrm>
            <a:off x="3900488" y="8203296"/>
            <a:ext cx="5259554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4815AD3-C2F6-6D9E-273F-67F4878DAD60}"/>
              </a:ext>
            </a:extLst>
          </p:cNvPr>
          <p:cNvSpPr/>
          <p:nvPr/>
        </p:nvSpPr>
        <p:spPr>
          <a:xfrm>
            <a:off x="3900488" y="8918670"/>
            <a:ext cx="5259554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6368DBE-FDA5-5811-74A0-3686412552F0}"/>
              </a:ext>
            </a:extLst>
          </p:cNvPr>
          <p:cNvSpPr/>
          <p:nvPr/>
        </p:nvSpPr>
        <p:spPr>
          <a:xfrm>
            <a:off x="7058526" y="9576124"/>
            <a:ext cx="2101516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49DCFC4-A32D-EF7E-71B4-B65D4500E5BA}"/>
              </a:ext>
            </a:extLst>
          </p:cNvPr>
          <p:cNvSpPr/>
          <p:nvPr/>
        </p:nvSpPr>
        <p:spPr>
          <a:xfrm>
            <a:off x="3900487" y="780267"/>
            <a:ext cx="864330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751045-98F8-E2AE-1EFE-57AA48004D1F}"/>
              </a:ext>
            </a:extLst>
          </p:cNvPr>
          <p:cNvSpPr/>
          <p:nvPr/>
        </p:nvSpPr>
        <p:spPr>
          <a:xfrm>
            <a:off x="7316327" y="1793633"/>
            <a:ext cx="525955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FAC8C3C-008D-09FF-5D9F-EE81AFC97064}"/>
              </a:ext>
            </a:extLst>
          </p:cNvPr>
          <p:cNvSpPr/>
          <p:nvPr/>
        </p:nvSpPr>
        <p:spPr>
          <a:xfrm>
            <a:off x="9160042" y="2651516"/>
            <a:ext cx="341583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9D21E8A-BE0B-3E66-E39D-761F45048F6C}"/>
              </a:ext>
            </a:extLst>
          </p:cNvPr>
          <p:cNvSpPr/>
          <p:nvPr/>
        </p:nvSpPr>
        <p:spPr>
          <a:xfrm>
            <a:off x="9160043" y="3361916"/>
            <a:ext cx="341583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6983DC-C5AB-0C10-30CB-49E33BBF9469}"/>
              </a:ext>
            </a:extLst>
          </p:cNvPr>
          <p:cNvSpPr/>
          <p:nvPr/>
        </p:nvSpPr>
        <p:spPr>
          <a:xfrm>
            <a:off x="9160043" y="4214323"/>
            <a:ext cx="341583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CFEDD67-F284-6C1A-21BD-7EF166B20D64}"/>
              </a:ext>
            </a:extLst>
          </p:cNvPr>
          <p:cNvSpPr/>
          <p:nvPr/>
        </p:nvSpPr>
        <p:spPr>
          <a:xfrm>
            <a:off x="9160043" y="5929809"/>
            <a:ext cx="341583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CACFF17-02FD-C453-FC2D-614C693A8881}"/>
              </a:ext>
            </a:extLst>
          </p:cNvPr>
          <p:cNvSpPr/>
          <p:nvPr/>
        </p:nvSpPr>
        <p:spPr>
          <a:xfrm>
            <a:off x="9127956" y="5066730"/>
            <a:ext cx="341583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EE0CAD5-0BB3-5039-56FD-E024A8DDA950}"/>
              </a:ext>
            </a:extLst>
          </p:cNvPr>
          <p:cNvSpPr/>
          <p:nvPr/>
        </p:nvSpPr>
        <p:spPr>
          <a:xfrm>
            <a:off x="3900488" y="7454253"/>
            <a:ext cx="8643305" cy="54272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18A368C-0833-963C-425D-7C1C086211AE}"/>
              </a:ext>
            </a:extLst>
          </p:cNvPr>
          <p:cNvSpPr/>
          <p:nvPr/>
        </p:nvSpPr>
        <p:spPr>
          <a:xfrm>
            <a:off x="9160043" y="10169350"/>
            <a:ext cx="33837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456C1AA-EF21-8E95-AF3A-4A7CE7D0B54F}"/>
              </a:ext>
            </a:extLst>
          </p:cNvPr>
          <p:cNvSpPr/>
          <p:nvPr/>
        </p:nvSpPr>
        <p:spPr>
          <a:xfrm>
            <a:off x="9226468" y="8253801"/>
            <a:ext cx="575685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9931EAE-026D-742B-1A54-265C98DBEA8A}"/>
              </a:ext>
            </a:extLst>
          </p:cNvPr>
          <p:cNvSpPr/>
          <p:nvPr/>
        </p:nvSpPr>
        <p:spPr>
          <a:xfrm>
            <a:off x="9226468" y="9018124"/>
            <a:ext cx="5756858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3FF67A-7237-853C-2840-5FA0FAE509E7}"/>
              </a:ext>
            </a:extLst>
          </p:cNvPr>
          <p:cNvSpPr/>
          <p:nvPr/>
        </p:nvSpPr>
        <p:spPr>
          <a:xfrm>
            <a:off x="9812005" y="6610254"/>
            <a:ext cx="5540290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12CC2C9-2A6F-F4F9-42D8-67498996A0CC}"/>
              </a:ext>
            </a:extLst>
          </p:cNvPr>
          <p:cNvSpPr/>
          <p:nvPr/>
        </p:nvSpPr>
        <p:spPr>
          <a:xfrm>
            <a:off x="12610218" y="9587063"/>
            <a:ext cx="2565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682764D-A512-350E-C781-C7326C691995}"/>
              </a:ext>
            </a:extLst>
          </p:cNvPr>
          <p:cNvSpPr/>
          <p:nvPr/>
        </p:nvSpPr>
        <p:spPr>
          <a:xfrm>
            <a:off x="9226468" y="9562776"/>
            <a:ext cx="338375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56603B4-823F-FCDB-F518-CE60A227FA61}"/>
              </a:ext>
            </a:extLst>
          </p:cNvPr>
          <p:cNvSpPr/>
          <p:nvPr/>
        </p:nvSpPr>
        <p:spPr>
          <a:xfrm>
            <a:off x="12610218" y="10289992"/>
            <a:ext cx="2565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6D853DD-AAB2-C1E3-85FD-60C5DB7B56FF}"/>
              </a:ext>
            </a:extLst>
          </p:cNvPr>
          <p:cNvSpPr/>
          <p:nvPr/>
        </p:nvSpPr>
        <p:spPr>
          <a:xfrm>
            <a:off x="12575880" y="5788481"/>
            <a:ext cx="2565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3A56831-9FAA-E8B9-01C9-29D3104BCFA5}"/>
              </a:ext>
            </a:extLst>
          </p:cNvPr>
          <p:cNvSpPr/>
          <p:nvPr/>
        </p:nvSpPr>
        <p:spPr>
          <a:xfrm>
            <a:off x="12610218" y="7411332"/>
            <a:ext cx="2565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C8083BE-2910-C9EF-B197-AF0FD66BB4CD}"/>
              </a:ext>
            </a:extLst>
          </p:cNvPr>
          <p:cNvSpPr/>
          <p:nvPr/>
        </p:nvSpPr>
        <p:spPr>
          <a:xfrm>
            <a:off x="12610218" y="5057126"/>
            <a:ext cx="2565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D2E5D09-7F45-452E-0E8A-C9D16C8F4D5E}"/>
              </a:ext>
            </a:extLst>
          </p:cNvPr>
          <p:cNvSpPr/>
          <p:nvPr/>
        </p:nvSpPr>
        <p:spPr>
          <a:xfrm>
            <a:off x="12610218" y="4292803"/>
            <a:ext cx="2565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A72D484-0CB8-E35C-913B-9202D5EC584E}"/>
              </a:ext>
            </a:extLst>
          </p:cNvPr>
          <p:cNvSpPr/>
          <p:nvPr/>
        </p:nvSpPr>
        <p:spPr>
          <a:xfrm>
            <a:off x="12610218" y="3544964"/>
            <a:ext cx="2565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35B6C4F-3D16-883A-783F-7A3AA55C304E}"/>
              </a:ext>
            </a:extLst>
          </p:cNvPr>
          <p:cNvSpPr/>
          <p:nvPr/>
        </p:nvSpPr>
        <p:spPr>
          <a:xfrm>
            <a:off x="12610218" y="2672030"/>
            <a:ext cx="2565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CFB6D63-D800-757C-BB05-CA99E1F218B4}"/>
              </a:ext>
            </a:extLst>
          </p:cNvPr>
          <p:cNvSpPr/>
          <p:nvPr/>
        </p:nvSpPr>
        <p:spPr>
          <a:xfrm>
            <a:off x="12610218" y="1828031"/>
            <a:ext cx="2565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92CC12D-F838-3183-CE6F-2AB5255D028C}"/>
              </a:ext>
            </a:extLst>
          </p:cNvPr>
          <p:cNvSpPr/>
          <p:nvPr/>
        </p:nvSpPr>
        <p:spPr>
          <a:xfrm>
            <a:off x="12610218" y="836765"/>
            <a:ext cx="2565614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C3E6971-160B-422D-A247-1941C1B1C3BC}"/>
              </a:ext>
            </a:extLst>
          </p:cNvPr>
          <p:cNvSpPr txBox="1"/>
          <p:nvPr/>
        </p:nvSpPr>
        <p:spPr>
          <a:xfrm>
            <a:off x="662303" y="186466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712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86CF6A9-22DE-4348-B6BE-FDC7CF24A8D8}"/>
              </a:ext>
            </a:extLst>
          </p:cNvPr>
          <p:cNvSpPr txBox="1"/>
          <p:nvPr/>
        </p:nvSpPr>
        <p:spPr>
          <a:xfrm>
            <a:off x="3542137" y="104345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716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267597A-2887-4616-A807-3B336FA01E3C}"/>
              </a:ext>
            </a:extLst>
          </p:cNvPr>
          <p:cNvSpPr txBox="1"/>
          <p:nvPr/>
        </p:nvSpPr>
        <p:spPr>
          <a:xfrm>
            <a:off x="12308017" y="222262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732</a:t>
            </a:r>
            <a:endParaRPr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0EC1E8F-B797-4D78-9123-EFE02ED7FDEA}"/>
              </a:ext>
            </a:extLst>
          </p:cNvPr>
          <p:cNvSpPr txBox="1"/>
          <p:nvPr/>
        </p:nvSpPr>
        <p:spPr>
          <a:xfrm>
            <a:off x="14983326" y="189996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736</a:t>
            </a:r>
            <a:endParaRPr lang="zh-TW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E471EB-6D55-31D4-1B3B-91803E49BF32}"/>
              </a:ext>
            </a:extLst>
          </p:cNvPr>
          <p:cNvSpPr/>
          <p:nvPr/>
        </p:nvSpPr>
        <p:spPr>
          <a:xfrm>
            <a:off x="7001054" y="5954908"/>
            <a:ext cx="2897319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E18329-ECD2-D403-EDFB-07524BB0D366}"/>
              </a:ext>
            </a:extLst>
          </p:cNvPr>
          <p:cNvSpPr/>
          <p:nvPr/>
        </p:nvSpPr>
        <p:spPr>
          <a:xfrm>
            <a:off x="2180008" y="6665308"/>
            <a:ext cx="7814224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C30D17-6271-73FB-5C37-A270C5E58C83}"/>
              </a:ext>
            </a:extLst>
          </p:cNvPr>
          <p:cNvSpPr/>
          <p:nvPr/>
        </p:nvSpPr>
        <p:spPr>
          <a:xfrm>
            <a:off x="2476498" y="748183"/>
            <a:ext cx="751773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B70344-8E9E-8486-881A-D0F27822AFBC}"/>
              </a:ext>
            </a:extLst>
          </p:cNvPr>
          <p:cNvSpPr/>
          <p:nvPr/>
        </p:nvSpPr>
        <p:spPr>
          <a:xfrm>
            <a:off x="2476499" y="1496366"/>
            <a:ext cx="751773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54143B-51C4-5B95-7724-8BE0227ED734}"/>
              </a:ext>
            </a:extLst>
          </p:cNvPr>
          <p:cNvSpPr/>
          <p:nvPr/>
        </p:nvSpPr>
        <p:spPr>
          <a:xfrm>
            <a:off x="2476497" y="2206766"/>
            <a:ext cx="751773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6A6087-141B-B279-4B99-EDED5F2FD536}"/>
              </a:ext>
            </a:extLst>
          </p:cNvPr>
          <p:cNvSpPr/>
          <p:nvPr/>
        </p:nvSpPr>
        <p:spPr>
          <a:xfrm>
            <a:off x="2476496" y="2977454"/>
            <a:ext cx="751773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D4B9CD-D247-E72A-150B-F693D52EB1C6}"/>
              </a:ext>
            </a:extLst>
          </p:cNvPr>
          <p:cNvSpPr/>
          <p:nvPr/>
        </p:nvSpPr>
        <p:spPr>
          <a:xfrm>
            <a:off x="2476499" y="3801837"/>
            <a:ext cx="751773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70F580-80BC-791A-50FD-9CCBEDC26EF9}"/>
              </a:ext>
            </a:extLst>
          </p:cNvPr>
          <p:cNvSpPr/>
          <p:nvPr/>
        </p:nvSpPr>
        <p:spPr>
          <a:xfrm>
            <a:off x="2476496" y="4542381"/>
            <a:ext cx="751773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3C128E-CB7E-8A31-CD68-F86CC993FD4C}"/>
              </a:ext>
            </a:extLst>
          </p:cNvPr>
          <p:cNvSpPr/>
          <p:nvPr/>
        </p:nvSpPr>
        <p:spPr>
          <a:xfrm>
            <a:off x="2476499" y="5273644"/>
            <a:ext cx="7517733" cy="558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5FC29D-0944-9F5B-6F74-611210836D6E}"/>
              </a:ext>
            </a:extLst>
          </p:cNvPr>
          <p:cNvSpPr/>
          <p:nvPr/>
        </p:nvSpPr>
        <p:spPr>
          <a:xfrm>
            <a:off x="2476500" y="5996393"/>
            <a:ext cx="4453690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8ACBC5B-7A98-03A6-B79A-665C0DCF11C3}"/>
              </a:ext>
            </a:extLst>
          </p:cNvPr>
          <p:cNvSpPr/>
          <p:nvPr/>
        </p:nvSpPr>
        <p:spPr>
          <a:xfrm>
            <a:off x="2479901" y="7334223"/>
            <a:ext cx="751773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49F9CE-95A2-7173-0C6D-713DD598F736}"/>
              </a:ext>
            </a:extLst>
          </p:cNvPr>
          <p:cNvSpPr/>
          <p:nvPr/>
        </p:nvSpPr>
        <p:spPr>
          <a:xfrm>
            <a:off x="2479901" y="7997016"/>
            <a:ext cx="751773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D77AA4-5D60-A3D2-C35A-0CDE8E4A7989}"/>
              </a:ext>
            </a:extLst>
          </p:cNvPr>
          <p:cNvSpPr/>
          <p:nvPr/>
        </p:nvSpPr>
        <p:spPr>
          <a:xfrm>
            <a:off x="2476495" y="8707416"/>
            <a:ext cx="751773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B571F2-C7EE-C0C4-B27E-AF13D3668C6C}"/>
              </a:ext>
            </a:extLst>
          </p:cNvPr>
          <p:cNvSpPr/>
          <p:nvPr/>
        </p:nvSpPr>
        <p:spPr>
          <a:xfrm>
            <a:off x="2479901" y="9590929"/>
            <a:ext cx="751773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B3ADE24-56D1-2757-0D3C-382499680EAE}"/>
              </a:ext>
            </a:extLst>
          </p:cNvPr>
          <p:cNvSpPr/>
          <p:nvPr/>
        </p:nvSpPr>
        <p:spPr>
          <a:xfrm>
            <a:off x="2479901" y="10484153"/>
            <a:ext cx="7517733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5373DD4-966A-7545-ABAA-23936F318C59}"/>
              </a:ext>
            </a:extLst>
          </p:cNvPr>
          <p:cNvSpPr/>
          <p:nvPr/>
        </p:nvSpPr>
        <p:spPr>
          <a:xfrm>
            <a:off x="10315074" y="11132992"/>
            <a:ext cx="392569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F350BD1-5C00-E664-6918-BD5528BC4280}"/>
              </a:ext>
            </a:extLst>
          </p:cNvPr>
          <p:cNvSpPr/>
          <p:nvPr/>
        </p:nvSpPr>
        <p:spPr>
          <a:xfrm>
            <a:off x="13860379" y="7380903"/>
            <a:ext cx="154304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3D44AF-CA19-1CE9-DDB8-ED452039941C}"/>
              </a:ext>
            </a:extLst>
          </p:cNvPr>
          <p:cNvSpPr/>
          <p:nvPr/>
        </p:nvSpPr>
        <p:spPr>
          <a:xfrm>
            <a:off x="13860379" y="8077662"/>
            <a:ext cx="154304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2A6B385-6E45-35FB-F826-0B3332B7033C}"/>
              </a:ext>
            </a:extLst>
          </p:cNvPr>
          <p:cNvSpPr/>
          <p:nvPr/>
        </p:nvSpPr>
        <p:spPr>
          <a:xfrm>
            <a:off x="13860379" y="8774421"/>
            <a:ext cx="154304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0EC740F-35A4-3A8D-9354-D12606F7E912}"/>
              </a:ext>
            </a:extLst>
          </p:cNvPr>
          <p:cNvSpPr/>
          <p:nvPr/>
        </p:nvSpPr>
        <p:spPr>
          <a:xfrm>
            <a:off x="13860379" y="9545095"/>
            <a:ext cx="154304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B45F532-41F8-7201-7D99-B3ECD85514B9}"/>
              </a:ext>
            </a:extLst>
          </p:cNvPr>
          <p:cNvSpPr/>
          <p:nvPr/>
        </p:nvSpPr>
        <p:spPr>
          <a:xfrm>
            <a:off x="13860379" y="10362318"/>
            <a:ext cx="1543045" cy="558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mel+harm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4325E20-EC00-4D03-ABBD-EADFD47A48F4}"/>
              </a:ext>
            </a:extLst>
          </p:cNvPr>
          <p:cNvSpPr txBox="1"/>
          <p:nvPr/>
        </p:nvSpPr>
        <p:spPr>
          <a:xfrm>
            <a:off x="1282825" y="189996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736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F5756D-BECE-47D4-957A-D9EE647445AB}"/>
              </a:ext>
            </a:extLst>
          </p:cNvPr>
          <p:cNvSpPr txBox="1"/>
          <p:nvPr/>
        </p:nvSpPr>
        <p:spPr>
          <a:xfrm>
            <a:off x="9779350" y="267936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760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C1711CB-ED99-4DF1-A377-95CB35D6C733}"/>
              </a:ext>
            </a:extLst>
          </p:cNvPr>
          <p:cNvSpPr txBox="1"/>
          <p:nvPr/>
        </p:nvSpPr>
        <p:spPr>
          <a:xfrm>
            <a:off x="15135562" y="420336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784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35C1747-4AE6-43D9-9A45-E8B36508ABBD}"/>
              </a:ext>
            </a:extLst>
          </p:cNvPr>
          <p:cNvSpPr txBox="1"/>
          <p:nvPr/>
        </p:nvSpPr>
        <p:spPr>
          <a:xfrm>
            <a:off x="13336371" y="420336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775</a:t>
            </a:r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763875" cy="222789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6D52A6-61D6-57C0-7245-AA3C24D7CD5D}"/>
              </a:ext>
            </a:extLst>
          </p:cNvPr>
          <p:cNvSpPr/>
          <p:nvPr/>
        </p:nvSpPr>
        <p:spPr>
          <a:xfrm>
            <a:off x="1610225" y="6753809"/>
            <a:ext cx="523975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67149B-F12E-B7E0-3912-AC7260C0565E}"/>
              </a:ext>
            </a:extLst>
          </p:cNvPr>
          <p:cNvSpPr/>
          <p:nvPr/>
        </p:nvSpPr>
        <p:spPr>
          <a:xfrm>
            <a:off x="1610224" y="7464209"/>
            <a:ext cx="523975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9E8C3D-BD10-64B8-FE87-C641E59E11C9}"/>
              </a:ext>
            </a:extLst>
          </p:cNvPr>
          <p:cNvSpPr/>
          <p:nvPr/>
        </p:nvSpPr>
        <p:spPr>
          <a:xfrm>
            <a:off x="1610223" y="8290377"/>
            <a:ext cx="523975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349E01-9951-3806-49B5-6655CB44E7E7}"/>
              </a:ext>
            </a:extLst>
          </p:cNvPr>
          <p:cNvSpPr/>
          <p:nvPr/>
        </p:nvSpPr>
        <p:spPr>
          <a:xfrm>
            <a:off x="1610222" y="9116545"/>
            <a:ext cx="523975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3DAF4A-E8CD-4334-0419-CB55FB921BDC}"/>
              </a:ext>
            </a:extLst>
          </p:cNvPr>
          <p:cNvSpPr/>
          <p:nvPr/>
        </p:nvSpPr>
        <p:spPr>
          <a:xfrm>
            <a:off x="1637288" y="9826945"/>
            <a:ext cx="5239753" cy="558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6A6008-FDA5-A48B-DCA6-9CCBDF18D43B}"/>
              </a:ext>
            </a:extLst>
          </p:cNvPr>
          <p:cNvSpPr/>
          <p:nvPr/>
        </p:nvSpPr>
        <p:spPr>
          <a:xfrm>
            <a:off x="1610221" y="10585467"/>
            <a:ext cx="5929567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02C923-1933-4EFC-4123-97944012A8F2}"/>
              </a:ext>
            </a:extLst>
          </p:cNvPr>
          <p:cNvSpPr/>
          <p:nvPr/>
        </p:nvSpPr>
        <p:spPr>
          <a:xfrm>
            <a:off x="8687048" y="10581487"/>
            <a:ext cx="6424615" cy="55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 err="1">
                <a:solidFill>
                  <a:schemeClr val="tx1"/>
                </a:solidFill>
              </a:rPr>
              <a:t>mel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9EE89F-6834-E7FB-9AA0-6C3132DE4A64}"/>
              </a:ext>
            </a:extLst>
          </p:cNvPr>
          <p:cNvSpPr/>
          <p:nvPr/>
        </p:nvSpPr>
        <p:spPr>
          <a:xfrm>
            <a:off x="7539788" y="597006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EB734A-2244-6B7C-C04D-4D0E5D71031A}"/>
              </a:ext>
            </a:extLst>
          </p:cNvPr>
          <p:cNvSpPr/>
          <p:nvPr/>
        </p:nvSpPr>
        <p:spPr>
          <a:xfrm>
            <a:off x="7539788" y="1403633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557079-9857-8495-3F35-07CC3E112347}"/>
              </a:ext>
            </a:extLst>
          </p:cNvPr>
          <p:cNvSpPr/>
          <p:nvPr/>
        </p:nvSpPr>
        <p:spPr>
          <a:xfrm>
            <a:off x="7539788" y="2150635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8C7465-C297-0460-6015-6696F48D1C0C}"/>
              </a:ext>
            </a:extLst>
          </p:cNvPr>
          <p:cNvSpPr/>
          <p:nvPr/>
        </p:nvSpPr>
        <p:spPr>
          <a:xfrm>
            <a:off x="7539788" y="2937386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2C0E4F-1EA0-5192-0FDF-E463326A042A}"/>
              </a:ext>
            </a:extLst>
          </p:cNvPr>
          <p:cNvSpPr/>
          <p:nvPr/>
        </p:nvSpPr>
        <p:spPr>
          <a:xfrm>
            <a:off x="7539788" y="3744013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D30833-8235-BD6E-97DC-2A2C3FAECE53}"/>
              </a:ext>
            </a:extLst>
          </p:cNvPr>
          <p:cNvSpPr/>
          <p:nvPr/>
        </p:nvSpPr>
        <p:spPr>
          <a:xfrm>
            <a:off x="7539788" y="4491015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731F3F-AB29-2990-B0E0-755B51A2D4EE}"/>
              </a:ext>
            </a:extLst>
          </p:cNvPr>
          <p:cNvSpPr/>
          <p:nvPr/>
        </p:nvSpPr>
        <p:spPr>
          <a:xfrm>
            <a:off x="7587665" y="5238017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1F8559-F00E-D314-7075-783766C0851C}"/>
              </a:ext>
            </a:extLst>
          </p:cNvPr>
          <p:cNvSpPr/>
          <p:nvPr/>
        </p:nvSpPr>
        <p:spPr>
          <a:xfrm>
            <a:off x="7587665" y="6044644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E9065B1-E2C5-161E-5B4F-C50E5D88D947}"/>
              </a:ext>
            </a:extLst>
          </p:cNvPr>
          <p:cNvSpPr/>
          <p:nvPr/>
        </p:nvSpPr>
        <p:spPr>
          <a:xfrm>
            <a:off x="7587665" y="6791646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49E536B-E003-7383-5E8A-88FE1682D858}"/>
              </a:ext>
            </a:extLst>
          </p:cNvPr>
          <p:cNvSpPr/>
          <p:nvPr/>
        </p:nvSpPr>
        <p:spPr>
          <a:xfrm>
            <a:off x="7587665" y="7533854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B1435EE-75D9-5FBD-537C-03788D968045}"/>
              </a:ext>
            </a:extLst>
          </p:cNvPr>
          <p:cNvSpPr/>
          <p:nvPr/>
        </p:nvSpPr>
        <p:spPr>
          <a:xfrm>
            <a:off x="7587665" y="8340481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4ACE91-6968-AC14-BCEF-FA4DEC80A37B}"/>
              </a:ext>
            </a:extLst>
          </p:cNvPr>
          <p:cNvSpPr/>
          <p:nvPr/>
        </p:nvSpPr>
        <p:spPr>
          <a:xfrm>
            <a:off x="7587665" y="9087483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78A7A31-C086-F7CE-2F85-88E13230527F}"/>
              </a:ext>
            </a:extLst>
          </p:cNvPr>
          <p:cNvSpPr/>
          <p:nvPr/>
        </p:nvSpPr>
        <p:spPr>
          <a:xfrm>
            <a:off x="7539788" y="9798716"/>
            <a:ext cx="1347538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FFA7B8F-BAB5-720B-2FDD-89589727E451}"/>
              </a:ext>
            </a:extLst>
          </p:cNvPr>
          <p:cNvSpPr/>
          <p:nvPr/>
        </p:nvSpPr>
        <p:spPr>
          <a:xfrm>
            <a:off x="12424609" y="597006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AEDE0B4-773F-E0AC-6BB7-914575EA21D6}"/>
              </a:ext>
            </a:extLst>
          </p:cNvPr>
          <p:cNvSpPr/>
          <p:nvPr/>
        </p:nvSpPr>
        <p:spPr>
          <a:xfrm>
            <a:off x="12424609" y="1403633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2402923-2BCB-F014-38D1-3EBE25B07131}"/>
              </a:ext>
            </a:extLst>
          </p:cNvPr>
          <p:cNvSpPr/>
          <p:nvPr/>
        </p:nvSpPr>
        <p:spPr>
          <a:xfrm>
            <a:off x="12424609" y="2150635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098F98-6C1D-25DE-594B-B18507B717A3}"/>
              </a:ext>
            </a:extLst>
          </p:cNvPr>
          <p:cNvSpPr/>
          <p:nvPr/>
        </p:nvSpPr>
        <p:spPr>
          <a:xfrm>
            <a:off x="12424609" y="2937386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19F0C24-3D6D-3AD9-71BE-930E82C296D3}"/>
              </a:ext>
            </a:extLst>
          </p:cNvPr>
          <p:cNvSpPr/>
          <p:nvPr/>
        </p:nvSpPr>
        <p:spPr>
          <a:xfrm>
            <a:off x="12424609" y="3744013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524DACE-1024-1C83-40E4-21E647BB5419}"/>
              </a:ext>
            </a:extLst>
          </p:cNvPr>
          <p:cNvSpPr/>
          <p:nvPr/>
        </p:nvSpPr>
        <p:spPr>
          <a:xfrm>
            <a:off x="12424609" y="4491015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43E8312-9F42-64E7-CB38-6554188B63E5}"/>
              </a:ext>
            </a:extLst>
          </p:cNvPr>
          <p:cNvSpPr/>
          <p:nvPr/>
        </p:nvSpPr>
        <p:spPr>
          <a:xfrm>
            <a:off x="12472486" y="5238017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B72F605-05B1-B9CC-ACB4-341E50DCC143}"/>
              </a:ext>
            </a:extLst>
          </p:cNvPr>
          <p:cNvSpPr/>
          <p:nvPr/>
        </p:nvSpPr>
        <p:spPr>
          <a:xfrm>
            <a:off x="12472486" y="6044644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6183878-981C-FE46-CE3D-E45C7D26CAD8}"/>
              </a:ext>
            </a:extLst>
          </p:cNvPr>
          <p:cNvSpPr/>
          <p:nvPr/>
        </p:nvSpPr>
        <p:spPr>
          <a:xfrm>
            <a:off x="12472486" y="6791646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141A110-C22B-C3DD-C2BC-EDD40112C976}"/>
              </a:ext>
            </a:extLst>
          </p:cNvPr>
          <p:cNvSpPr/>
          <p:nvPr/>
        </p:nvSpPr>
        <p:spPr>
          <a:xfrm>
            <a:off x="12472486" y="7533854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2095203-6481-8968-244B-14583866C179}"/>
              </a:ext>
            </a:extLst>
          </p:cNvPr>
          <p:cNvSpPr/>
          <p:nvPr/>
        </p:nvSpPr>
        <p:spPr>
          <a:xfrm>
            <a:off x="12472486" y="8340481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EC1E72A-6220-84BB-F663-5585914F6973}"/>
              </a:ext>
            </a:extLst>
          </p:cNvPr>
          <p:cNvSpPr/>
          <p:nvPr/>
        </p:nvSpPr>
        <p:spPr>
          <a:xfrm>
            <a:off x="12472486" y="9087483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906361F-B040-FFFF-D3A6-B034B8524F42}"/>
              </a:ext>
            </a:extLst>
          </p:cNvPr>
          <p:cNvSpPr/>
          <p:nvPr/>
        </p:nvSpPr>
        <p:spPr>
          <a:xfrm>
            <a:off x="12424609" y="9798716"/>
            <a:ext cx="922423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C8E7643-7823-36B8-472E-06DF222FCD6D}"/>
              </a:ext>
            </a:extLst>
          </p:cNvPr>
          <p:cNvSpPr/>
          <p:nvPr/>
        </p:nvSpPr>
        <p:spPr>
          <a:xfrm>
            <a:off x="14903116" y="625235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46E3B7E-6FF8-399D-260B-81D0E9362067}"/>
              </a:ext>
            </a:extLst>
          </p:cNvPr>
          <p:cNvSpPr/>
          <p:nvPr/>
        </p:nvSpPr>
        <p:spPr>
          <a:xfrm>
            <a:off x="14903116" y="1431862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A2E6985-2F00-62C7-3436-2049F02D2988}"/>
              </a:ext>
            </a:extLst>
          </p:cNvPr>
          <p:cNvSpPr/>
          <p:nvPr/>
        </p:nvSpPr>
        <p:spPr>
          <a:xfrm>
            <a:off x="14903116" y="2178864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C0E789B-5345-C1EE-8FC0-7525E1E7D7B3}"/>
              </a:ext>
            </a:extLst>
          </p:cNvPr>
          <p:cNvSpPr/>
          <p:nvPr/>
        </p:nvSpPr>
        <p:spPr>
          <a:xfrm>
            <a:off x="14903116" y="2965615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B7C7B70-527D-1D1B-BB78-2B6A85A39F08}"/>
              </a:ext>
            </a:extLst>
          </p:cNvPr>
          <p:cNvSpPr/>
          <p:nvPr/>
        </p:nvSpPr>
        <p:spPr>
          <a:xfrm>
            <a:off x="14903116" y="3772242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0E564AD-077A-CBD9-8ED2-75206A0AAF3E}"/>
              </a:ext>
            </a:extLst>
          </p:cNvPr>
          <p:cNvSpPr/>
          <p:nvPr/>
        </p:nvSpPr>
        <p:spPr>
          <a:xfrm>
            <a:off x="14903116" y="4519244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33A6D34-649D-93F5-428C-996D384960B1}"/>
              </a:ext>
            </a:extLst>
          </p:cNvPr>
          <p:cNvSpPr/>
          <p:nvPr/>
        </p:nvSpPr>
        <p:spPr>
          <a:xfrm>
            <a:off x="14950993" y="5266246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608D2D2-24B8-6D78-AA6F-F971900486ED}"/>
              </a:ext>
            </a:extLst>
          </p:cNvPr>
          <p:cNvSpPr/>
          <p:nvPr/>
        </p:nvSpPr>
        <p:spPr>
          <a:xfrm>
            <a:off x="14950993" y="6072873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775FD4A-7324-0038-8675-DE5CF46D6DFD}"/>
              </a:ext>
            </a:extLst>
          </p:cNvPr>
          <p:cNvSpPr/>
          <p:nvPr/>
        </p:nvSpPr>
        <p:spPr>
          <a:xfrm>
            <a:off x="14950993" y="6819875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B3BF3A9-A26B-545C-7277-187CFA24F9EE}"/>
              </a:ext>
            </a:extLst>
          </p:cNvPr>
          <p:cNvSpPr/>
          <p:nvPr/>
        </p:nvSpPr>
        <p:spPr>
          <a:xfrm>
            <a:off x="14950993" y="7562083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DD0D1F6-B37F-0525-29A8-ABAFBE1D60D6}"/>
              </a:ext>
            </a:extLst>
          </p:cNvPr>
          <p:cNvSpPr/>
          <p:nvPr/>
        </p:nvSpPr>
        <p:spPr>
          <a:xfrm>
            <a:off x="14950993" y="8368710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652AE28-3182-3398-CEC4-A75F92CD6E14}"/>
              </a:ext>
            </a:extLst>
          </p:cNvPr>
          <p:cNvSpPr/>
          <p:nvPr/>
        </p:nvSpPr>
        <p:spPr>
          <a:xfrm>
            <a:off x="14950993" y="9115712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A86E927-08EB-C2ED-6FA5-22EF2C83AA2A}"/>
              </a:ext>
            </a:extLst>
          </p:cNvPr>
          <p:cNvSpPr/>
          <p:nvPr/>
        </p:nvSpPr>
        <p:spPr>
          <a:xfrm>
            <a:off x="14903116" y="9826945"/>
            <a:ext cx="435636" cy="558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200" dirty="0" err="1">
                <a:solidFill>
                  <a:schemeClr val="tx1"/>
                </a:solidFill>
              </a:rPr>
              <a:t>rhythm+harm</a:t>
            </a:r>
            <a:endParaRPr lang="en-US" altLang="zh-TW" sz="1200" dirty="0">
              <a:solidFill>
                <a:schemeClr val="tx1"/>
              </a:solidFill>
            </a:endParaRPr>
          </a:p>
          <a:p>
            <a:pPr algn="r"/>
            <a:endParaRPr lang="zh-TW" altLang="en-US" sz="12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8DFD391-1F22-4C2B-860F-9E4879E1E1CB}"/>
              </a:ext>
            </a:extLst>
          </p:cNvPr>
          <p:cNvSpPr txBox="1"/>
          <p:nvPr/>
        </p:nvSpPr>
        <p:spPr>
          <a:xfrm>
            <a:off x="908118" y="235670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784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86A089B-09EB-448E-A6FA-A4DA77E32572}"/>
              </a:ext>
            </a:extLst>
          </p:cNvPr>
          <p:cNvSpPr txBox="1"/>
          <p:nvPr/>
        </p:nvSpPr>
        <p:spPr>
          <a:xfrm>
            <a:off x="6634629" y="388070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799</a:t>
            </a:r>
            <a:endParaRPr lang="zh-TW" altLang="en-US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C599B7C-E0C5-4A4E-967B-15D5ACA2A0F6}"/>
              </a:ext>
            </a:extLst>
          </p:cNvPr>
          <p:cNvSpPr txBox="1"/>
          <p:nvPr/>
        </p:nvSpPr>
        <p:spPr>
          <a:xfrm>
            <a:off x="15111663" y="25156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823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D53806B-2FC9-4F60-9A8B-71F64C59433F}"/>
              </a:ext>
            </a:extLst>
          </p:cNvPr>
          <p:cNvSpPr txBox="1"/>
          <p:nvPr/>
        </p:nvSpPr>
        <p:spPr>
          <a:xfrm>
            <a:off x="11993445" y="341883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814</a:t>
            </a:r>
            <a:endParaRPr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</TotalTime>
  <Words>4955</Words>
  <Application>Microsoft Office PowerPoint</Application>
  <PresentationFormat>自訂</PresentationFormat>
  <Paragraphs>2660</Paragraphs>
  <Slides>66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69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WayonLin</cp:lastModifiedBy>
  <cp:revision>120</cp:revision>
  <dcterms:created xsi:type="dcterms:W3CDTF">2013-01-27T09:14:16Z</dcterms:created>
  <dcterms:modified xsi:type="dcterms:W3CDTF">2023-12-07T10:16:13Z</dcterms:modified>
  <cp:category/>
</cp:coreProperties>
</file>